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3" r:id="rId4"/>
    <p:sldId id="280" r:id="rId5"/>
    <p:sldId id="279" r:id="rId6"/>
    <p:sldId id="282" r:id="rId7"/>
    <p:sldId id="281" r:id="rId8"/>
    <p:sldId id="283" r:id="rId9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44">
          <p15:clr>
            <a:srgbClr val="A4A3A4"/>
          </p15:clr>
        </p15:guide>
        <p15:guide id="5" pos="3839">
          <p15:clr>
            <a:srgbClr val="A4A3A4"/>
          </p15:clr>
        </p15:guide>
        <p15:guide id="6" pos="959">
          <p15:clr>
            <a:srgbClr val="A4A3A4"/>
          </p15:clr>
        </p15:guide>
        <p15:guide id="7" pos="6719">
          <p15:clr>
            <a:srgbClr val="A4A3A4"/>
          </p15:clr>
        </p15:guide>
        <p15:guide id="8" pos="6143">
          <p15:clr>
            <a:srgbClr val="A4A3A4"/>
          </p15:clr>
        </p15:guide>
        <p15:guide id="9" pos="4991">
          <p15:clr>
            <a:srgbClr val="A4A3A4"/>
          </p15:clr>
        </p15:guide>
        <p15:guide id="10" pos="55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5013" autoAdjust="0"/>
  </p:normalViewPr>
  <p:slideViewPr>
    <p:cSldViewPr>
      <p:cViewPr varScale="1">
        <p:scale>
          <a:sx n="89" d="100"/>
          <a:sy n="89" d="100"/>
        </p:scale>
        <p:origin x="120" y="108"/>
      </p:cViewPr>
      <p:guideLst>
        <p:guide orient="horz" pos="2160"/>
        <p:guide orient="horz" pos="1200"/>
        <p:guide orient="horz" pos="3888"/>
        <p:guide orient="horz" pos="144"/>
        <p:guide pos="3839"/>
        <p:guide pos="959"/>
        <p:guide pos="6719"/>
        <p:guide pos="6143"/>
        <p:guide pos="4991"/>
        <p:guide pos="55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C4157-3F71-4094-AB3F-4A28AF6FC40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88FFD33-5B5F-4018-9B52-D762D4F247E5}">
      <dgm:prSet phldrT="[Texto]"/>
      <dgm:spPr/>
      <dgm:t>
        <a:bodyPr/>
        <a:lstStyle/>
        <a:p>
          <a:r>
            <a:rPr lang="pt-BR" b="1" dirty="0"/>
            <a:t>ARI</a:t>
          </a:r>
        </a:p>
      </dgm:t>
    </dgm:pt>
    <dgm:pt modelId="{A8AC3852-8610-4F6D-8919-D6D58C99E6DA}" type="parTrans" cxnId="{4281A8E3-3536-4055-90C8-23E618951AC0}">
      <dgm:prSet/>
      <dgm:spPr/>
      <dgm:t>
        <a:bodyPr/>
        <a:lstStyle/>
        <a:p>
          <a:endParaRPr lang="pt-BR"/>
        </a:p>
      </dgm:t>
    </dgm:pt>
    <dgm:pt modelId="{B6A654BD-8BDD-4E56-953B-D14A155D1134}" type="sibTrans" cxnId="{4281A8E3-3536-4055-90C8-23E618951AC0}">
      <dgm:prSet/>
      <dgm:spPr/>
      <dgm:t>
        <a:bodyPr/>
        <a:lstStyle/>
        <a:p>
          <a:endParaRPr lang="pt-BR"/>
        </a:p>
      </dgm:t>
    </dgm:pt>
    <dgm:pt modelId="{AE95B29C-E492-488B-B0FB-C9DB91734BF1}">
      <dgm:prSet phldrT="[Texto]"/>
      <dgm:spPr/>
      <dgm:t>
        <a:bodyPr/>
        <a:lstStyle/>
        <a:p>
          <a:r>
            <a:rPr lang="pt-BR" dirty="0"/>
            <a:t>Cooperação internacional</a:t>
          </a:r>
        </a:p>
      </dgm:t>
    </dgm:pt>
    <dgm:pt modelId="{FE76B911-84AC-41D1-AB62-ED238C30EB87}" type="parTrans" cxnId="{8AF33E70-1F1A-4022-B1E0-764BEBFD9589}">
      <dgm:prSet/>
      <dgm:spPr/>
      <dgm:t>
        <a:bodyPr/>
        <a:lstStyle/>
        <a:p>
          <a:endParaRPr lang="pt-BR"/>
        </a:p>
      </dgm:t>
    </dgm:pt>
    <dgm:pt modelId="{46632611-D78E-4196-B4F3-E88F8D35C5B3}" type="sibTrans" cxnId="{8AF33E70-1F1A-4022-B1E0-764BEBFD9589}">
      <dgm:prSet/>
      <dgm:spPr/>
      <dgm:t>
        <a:bodyPr/>
        <a:lstStyle/>
        <a:p>
          <a:endParaRPr lang="pt-BR"/>
        </a:p>
      </dgm:t>
    </dgm:pt>
    <dgm:pt modelId="{CC6C1A67-8FCB-4560-B5CF-2471B61F024C}">
      <dgm:prSet phldrT="[Texto]"/>
      <dgm:spPr/>
      <dgm:t>
        <a:bodyPr/>
        <a:lstStyle/>
        <a:p>
          <a:r>
            <a:rPr lang="pt-BR" dirty="0"/>
            <a:t>Mobilidade</a:t>
          </a:r>
        </a:p>
      </dgm:t>
    </dgm:pt>
    <dgm:pt modelId="{386E4E68-A41D-4E54-AF33-5F8E30AEF83F}" type="parTrans" cxnId="{7E8CC7DA-DA5A-488E-80C3-F7B5397C0003}">
      <dgm:prSet/>
      <dgm:spPr/>
      <dgm:t>
        <a:bodyPr/>
        <a:lstStyle/>
        <a:p>
          <a:endParaRPr lang="pt-BR"/>
        </a:p>
      </dgm:t>
    </dgm:pt>
    <dgm:pt modelId="{9FB7437C-B262-466B-8B90-0CB13D0E723A}" type="sibTrans" cxnId="{7E8CC7DA-DA5A-488E-80C3-F7B5397C0003}">
      <dgm:prSet/>
      <dgm:spPr/>
      <dgm:t>
        <a:bodyPr/>
        <a:lstStyle/>
        <a:p>
          <a:endParaRPr lang="pt-BR"/>
        </a:p>
      </dgm:t>
    </dgm:pt>
    <dgm:pt modelId="{9B1290EB-DB1D-42AA-95F2-B25C3931C591}">
      <dgm:prSet phldrT="[Texto]"/>
      <dgm:spPr/>
      <dgm:t>
        <a:bodyPr/>
        <a:lstStyle/>
        <a:p>
          <a:r>
            <a:rPr lang="pt-BR" dirty="0"/>
            <a:t>Comunicação e divulgação</a:t>
          </a:r>
        </a:p>
      </dgm:t>
    </dgm:pt>
    <dgm:pt modelId="{58C13947-5F13-4990-B3FF-1C1ABC5A3F28}" type="parTrans" cxnId="{4162D658-4F1D-4E52-BE90-10A70DFDC918}">
      <dgm:prSet/>
      <dgm:spPr/>
      <dgm:t>
        <a:bodyPr/>
        <a:lstStyle/>
        <a:p>
          <a:endParaRPr lang="pt-BR"/>
        </a:p>
      </dgm:t>
    </dgm:pt>
    <dgm:pt modelId="{3ACE80E8-955D-4173-90EE-920CBA289F7E}" type="sibTrans" cxnId="{4162D658-4F1D-4E52-BE90-10A70DFDC918}">
      <dgm:prSet/>
      <dgm:spPr/>
      <dgm:t>
        <a:bodyPr/>
        <a:lstStyle/>
        <a:p>
          <a:endParaRPr lang="pt-BR"/>
        </a:p>
      </dgm:t>
    </dgm:pt>
    <dgm:pt modelId="{DD9758A5-4236-496C-B767-DE8AFBAA877A}">
      <dgm:prSet phldrT="[Texto]"/>
      <dgm:spPr/>
      <dgm:t>
        <a:bodyPr/>
        <a:lstStyle/>
        <a:p>
          <a:r>
            <a:rPr lang="pt-BR" dirty="0"/>
            <a:t>Gestão de acordos e parcerias</a:t>
          </a:r>
        </a:p>
      </dgm:t>
    </dgm:pt>
    <dgm:pt modelId="{A4F48381-F61F-4A00-AB1F-4B534D8F2299}" type="parTrans" cxnId="{AF81004C-CE3D-4922-B8A7-5A7B571CA872}">
      <dgm:prSet/>
      <dgm:spPr/>
      <dgm:t>
        <a:bodyPr/>
        <a:lstStyle/>
        <a:p>
          <a:endParaRPr lang="pt-BR"/>
        </a:p>
      </dgm:t>
    </dgm:pt>
    <dgm:pt modelId="{B3F1C05D-A64E-48A4-AB74-F2BCEBBB7B2D}" type="sibTrans" cxnId="{AF81004C-CE3D-4922-B8A7-5A7B571CA872}">
      <dgm:prSet/>
      <dgm:spPr/>
      <dgm:t>
        <a:bodyPr/>
        <a:lstStyle/>
        <a:p>
          <a:endParaRPr lang="pt-BR"/>
        </a:p>
      </dgm:t>
    </dgm:pt>
    <dgm:pt modelId="{5F78D7CE-1547-4F00-8767-16501BF4C45E}" type="pres">
      <dgm:prSet presAssocID="{C9CC4157-3F71-4094-AB3F-4A28AF6FC40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AF40DDA-A129-4B42-8CFE-99429F790540}" type="pres">
      <dgm:prSet presAssocID="{C9CC4157-3F71-4094-AB3F-4A28AF6FC404}" presName="matrix" presStyleCnt="0"/>
      <dgm:spPr/>
    </dgm:pt>
    <dgm:pt modelId="{8B94A018-790F-4C95-A4AD-FFD203B45C9C}" type="pres">
      <dgm:prSet presAssocID="{C9CC4157-3F71-4094-AB3F-4A28AF6FC404}" presName="tile1" presStyleLbl="node1" presStyleIdx="0" presStyleCnt="4"/>
      <dgm:spPr/>
    </dgm:pt>
    <dgm:pt modelId="{F9B7CF2D-8B8D-4CA2-B28A-4DA7C8084A9E}" type="pres">
      <dgm:prSet presAssocID="{C9CC4157-3F71-4094-AB3F-4A28AF6FC40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7B2D3AB-6938-4831-AAC0-94FD038AA740}" type="pres">
      <dgm:prSet presAssocID="{C9CC4157-3F71-4094-AB3F-4A28AF6FC404}" presName="tile2" presStyleLbl="node1" presStyleIdx="1" presStyleCnt="4"/>
      <dgm:spPr/>
    </dgm:pt>
    <dgm:pt modelId="{1800813E-FDC4-42ED-A70E-0AC2DEA1275D}" type="pres">
      <dgm:prSet presAssocID="{C9CC4157-3F71-4094-AB3F-4A28AF6FC40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845CC21-9D29-47C2-B11A-29A064F31A2A}" type="pres">
      <dgm:prSet presAssocID="{C9CC4157-3F71-4094-AB3F-4A28AF6FC404}" presName="tile3" presStyleLbl="node1" presStyleIdx="2" presStyleCnt="4"/>
      <dgm:spPr/>
    </dgm:pt>
    <dgm:pt modelId="{975E4479-803A-4DAD-B0CF-15F61ABFDBB3}" type="pres">
      <dgm:prSet presAssocID="{C9CC4157-3F71-4094-AB3F-4A28AF6FC40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65AD2DC-F7F7-4320-8D18-AF6643BD7C31}" type="pres">
      <dgm:prSet presAssocID="{C9CC4157-3F71-4094-AB3F-4A28AF6FC404}" presName="tile4" presStyleLbl="node1" presStyleIdx="3" presStyleCnt="4"/>
      <dgm:spPr/>
    </dgm:pt>
    <dgm:pt modelId="{381EF521-8B3B-4228-9892-84E9C596316D}" type="pres">
      <dgm:prSet presAssocID="{C9CC4157-3F71-4094-AB3F-4A28AF6FC40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E749836-645C-4E24-B018-74896415C477}" type="pres">
      <dgm:prSet presAssocID="{C9CC4157-3F71-4094-AB3F-4A28AF6FC404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AE47F003-1E89-4842-8636-F60AA67180BB}" type="presOf" srcId="{9B1290EB-DB1D-42AA-95F2-B25C3931C591}" destId="{975E4479-803A-4DAD-B0CF-15F61ABFDBB3}" srcOrd="1" destOrd="0" presId="urn:microsoft.com/office/officeart/2005/8/layout/matrix1"/>
    <dgm:cxn modelId="{4D918833-7F7F-43BC-A081-74A71D8173C7}" type="presOf" srcId="{CC6C1A67-8FCB-4560-B5CF-2471B61F024C}" destId="{1800813E-FDC4-42ED-A70E-0AC2DEA1275D}" srcOrd="1" destOrd="0" presId="urn:microsoft.com/office/officeart/2005/8/layout/matrix1"/>
    <dgm:cxn modelId="{AF81004C-CE3D-4922-B8A7-5A7B571CA872}" srcId="{688FFD33-5B5F-4018-9B52-D762D4F247E5}" destId="{DD9758A5-4236-496C-B767-DE8AFBAA877A}" srcOrd="3" destOrd="0" parTransId="{A4F48381-F61F-4A00-AB1F-4B534D8F2299}" sibTransId="{B3F1C05D-A64E-48A4-AB74-F2BCEBBB7B2D}"/>
    <dgm:cxn modelId="{8AF33E70-1F1A-4022-B1E0-764BEBFD9589}" srcId="{688FFD33-5B5F-4018-9B52-D762D4F247E5}" destId="{AE95B29C-E492-488B-B0FB-C9DB91734BF1}" srcOrd="0" destOrd="0" parTransId="{FE76B911-84AC-41D1-AB62-ED238C30EB87}" sibTransId="{46632611-D78E-4196-B4F3-E88F8D35C5B3}"/>
    <dgm:cxn modelId="{4162D658-4F1D-4E52-BE90-10A70DFDC918}" srcId="{688FFD33-5B5F-4018-9B52-D762D4F247E5}" destId="{9B1290EB-DB1D-42AA-95F2-B25C3931C591}" srcOrd="2" destOrd="0" parTransId="{58C13947-5F13-4990-B3FF-1C1ABC5A3F28}" sibTransId="{3ACE80E8-955D-4173-90EE-920CBA289F7E}"/>
    <dgm:cxn modelId="{1D3FD383-CB49-4780-B486-66B30A6AF71A}" type="presOf" srcId="{CC6C1A67-8FCB-4560-B5CF-2471B61F024C}" destId="{87B2D3AB-6938-4831-AAC0-94FD038AA740}" srcOrd="0" destOrd="0" presId="urn:microsoft.com/office/officeart/2005/8/layout/matrix1"/>
    <dgm:cxn modelId="{746D7786-9EF6-4C70-BBD7-2793E4E26B6B}" type="presOf" srcId="{C9CC4157-3F71-4094-AB3F-4A28AF6FC404}" destId="{5F78D7CE-1547-4F00-8767-16501BF4C45E}" srcOrd="0" destOrd="0" presId="urn:microsoft.com/office/officeart/2005/8/layout/matrix1"/>
    <dgm:cxn modelId="{6F8D8B86-DD33-4C27-AC59-6F491CEE7097}" type="presOf" srcId="{DD9758A5-4236-496C-B767-DE8AFBAA877A}" destId="{381EF521-8B3B-4228-9892-84E9C596316D}" srcOrd="1" destOrd="0" presId="urn:microsoft.com/office/officeart/2005/8/layout/matrix1"/>
    <dgm:cxn modelId="{AB9250B5-585C-47A1-8576-8FD56C7372ED}" type="presOf" srcId="{688FFD33-5B5F-4018-9B52-D762D4F247E5}" destId="{0E749836-645C-4E24-B018-74896415C477}" srcOrd="0" destOrd="0" presId="urn:microsoft.com/office/officeart/2005/8/layout/matrix1"/>
    <dgm:cxn modelId="{934105BA-2F63-4264-8D75-EC453AFA1AAE}" type="presOf" srcId="{9B1290EB-DB1D-42AA-95F2-B25C3931C591}" destId="{E845CC21-9D29-47C2-B11A-29A064F31A2A}" srcOrd="0" destOrd="0" presId="urn:microsoft.com/office/officeart/2005/8/layout/matrix1"/>
    <dgm:cxn modelId="{7679BEC2-B623-437D-81E6-596EBA24C616}" type="presOf" srcId="{DD9758A5-4236-496C-B767-DE8AFBAA877A}" destId="{865AD2DC-F7F7-4320-8D18-AF6643BD7C31}" srcOrd="0" destOrd="0" presId="urn:microsoft.com/office/officeart/2005/8/layout/matrix1"/>
    <dgm:cxn modelId="{73E4E0C7-1CF7-4B22-B2FA-298B69421802}" type="presOf" srcId="{AE95B29C-E492-488B-B0FB-C9DB91734BF1}" destId="{8B94A018-790F-4C95-A4AD-FFD203B45C9C}" srcOrd="0" destOrd="0" presId="urn:microsoft.com/office/officeart/2005/8/layout/matrix1"/>
    <dgm:cxn modelId="{7E8CC7DA-DA5A-488E-80C3-F7B5397C0003}" srcId="{688FFD33-5B5F-4018-9B52-D762D4F247E5}" destId="{CC6C1A67-8FCB-4560-B5CF-2471B61F024C}" srcOrd="1" destOrd="0" parTransId="{386E4E68-A41D-4E54-AF33-5F8E30AEF83F}" sibTransId="{9FB7437C-B262-466B-8B90-0CB13D0E723A}"/>
    <dgm:cxn modelId="{4281A8E3-3536-4055-90C8-23E618951AC0}" srcId="{C9CC4157-3F71-4094-AB3F-4A28AF6FC404}" destId="{688FFD33-5B5F-4018-9B52-D762D4F247E5}" srcOrd="0" destOrd="0" parTransId="{A8AC3852-8610-4F6D-8919-D6D58C99E6DA}" sibTransId="{B6A654BD-8BDD-4E56-953B-D14A155D1134}"/>
    <dgm:cxn modelId="{B08727EA-FFFC-44C9-A4CF-A3CAE6E75476}" type="presOf" srcId="{AE95B29C-E492-488B-B0FB-C9DB91734BF1}" destId="{F9B7CF2D-8B8D-4CA2-B28A-4DA7C8084A9E}" srcOrd="1" destOrd="0" presId="urn:microsoft.com/office/officeart/2005/8/layout/matrix1"/>
    <dgm:cxn modelId="{7A5112B7-DBC3-4655-A554-DA0D7EFC743D}" type="presParOf" srcId="{5F78D7CE-1547-4F00-8767-16501BF4C45E}" destId="{FAF40DDA-A129-4B42-8CFE-99429F790540}" srcOrd="0" destOrd="0" presId="urn:microsoft.com/office/officeart/2005/8/layout/matrix1"/>
    <dgm:cxn modelId="{68B41557-79D1-4F9D-A654-BE63F300BF6E}" type="presParOf" srcId="{FAF40DDA-A129-4B42-8CFE-99429F790540}" destId="{8B94A018-790F-4C95-A4AD-FFD203B45C9C}" srcOrd="0" destOrd="0" presId="urn:microsoft.com/office/officeart/2005/8/layout/matrix1"/>
    <dgm:cxn modelId="{6021C6F6-DDEB-4B84-A4D3-07E1B4F2E014}" type="presParOf" srcId="{FAF40DDA-A129-4B42-8CFE-99429F790540}" destId="{F9B7CF2D-8B8D-4CA2-B28A-4DA7C8084A9E}" srcOrd="1" destOrd="0" presId="urn:microsoft.com/office/officeart/2005/8/layout/matrix1"/>
    <dgm:cxn modelId="{21B20F57-231B-4562-98D0-3EAACC33D25D}" type="presParOf" srcId="{FAF40DDA-A129-4B42-8CFE-99429F790540}" destId="{87B2D3AB-6938-4831-AAC0-94FD038AA740}" srcOrd="2" destOrd="0" presId="urn:microsoft.com/office/officeart/2005/8/layout/matrix1"/>
    <dgm:cxn modelId="{6FDCF8E8-56F1-4B4F-9EAD-8748860B986E}" type="presParOf" srcId="{FAF40DDA-A129-4B42-8CFE-99429F790540}" destId="{1800813E-FDC4-42ED-A70E-0AC2DEA1275D}" srcOrd="3" destOrd="0" presId="urn:microsoft.com/office/officeart/2005/8/layout/matrix1"/>
    <dgm:cxn modelId="{40634DE7-577D-405D-876B-D56E69518737}" type="presParOf" srcId="{FAF40DDA-A129-4B42-8CFE-99429F790540}" destId="{E845CC21-9D29-47C2-B11A-29A064F31A2A}" srcOrd="4" destOrd="0" presId="urn:microsoft.com/office/officeart/2005/8/layout/matrix1"/>
    <dgm:cxn modelId="{A571462D-B2FB-4113-B0A3-435808AFBCCE}" type="presParOf" srcId="{FAF40DDA-A129-4B42-8CFE-99429F790540}" destId="{975E4479-803A-4DAD-B0CF-15F61ABFDBB3}" srcOrd="5" destOrd="0" presId="urn:microsoft.com/office/officeart/2005/8/layout/matrix1"/>
    <dgm:cxn modelId="{5F59F416-99EF-4288-9B3D-898E6CAAFAC2}" type="presParOf" srcId="{FAF40DDA-A129-4B42-8CFE-99429F790540}" destId="{865AD2DC-F7F7-4320-8D18-AF6643BD7C31}" srcOrd="6" destOrd="0" presId="urn:microsoft.com/office/officeart/2005/8/layout/matrix1"/>
    <dgm:cxn modelId="{834AB0FA-AADB-4A0E-ADA6-1DA3716367EB}" type="presParOf" srcId="{FAF40DDA-A129-4B42-8CFE-99429F790540}" destId="{381EF521-8B3B-4228-9892-84E9C596316D}" srcOrd="7" destOrd="0" presId="urn:microsoft.com/office/officeart/2005/8/layout/matrix1"/>
    <dgm:cxn modelId="{853311C4-73F0-4C01-A7D5-550604DF24B5}" type="presParOf" srcId="{5F78D7CE-1547-4F00-8767-16501BF4C45E}" destId="{0E749836-645C-4E24-B018-74896415C47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D0ECEA-82E0-4E25-A60C-D83620799248}" type="doc">
      <dgm:prSet loTypeId="urn:microsoft.com/office/officeart/2005/8/layout/default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E90FB5D-9AE0-46F2-A5FD-1DAA88421DC3}">
      <dgm:prSet/>
      <dgm:spPr/>
      <dgm:t>
        <a:bodyPr/>
        <a:lstStyle/>
        <a:p>
          <a:r>
            <a:rPr lang="pt-BR" b="1"/>
            <a:t>Maior visibilidade de ações de internacionalização</a:t>
          </a:r>
          <a:endParaRPr lang="en-US"/>
        </a:p>
      </dgm:t>
    </dgm:pt>
    <dgm:pt modelId="{CB27E944-EB3F-4298-9B97-161F3E230EA8}" type="parTrans" cxnId="{8FFACBC4-D048-4315-B0FB-41073F9EEB88}">
      <dgm:prSet/>
      <dgm:spPr/>
      <dgm:t>
        <a:bodyPr/>
        <a:lstStyle/>
        <a:p>
          <a:endParaRPr lang="en-US"/>
        </a:p>
      </dgm:t>
    </dgm:pt>
    <dgm:pt modelId="{04C66A21-237C-4662-99DE-0BA1FFF393D8}" type="sibTrans" cxnId="{8FFACBC4-D048-4315-B0FB-41073F9EEB88}">
      <dgm:prSet/>
      <dgm:spPr/>
      <dgm:t>
        <a:bodyPr/>
        <a:lstStyle/>
        <a:p>
          <a:endParaRPr lang="en-US"/>
        </a:p>
      </dgm:t>
    </dgm:pt>
    <dgm:pt modelId="{796454A4-DDEF-4199-8C7D-34E2B2F8BE01}">
      <dgm:prSet/>
      <dgm:spPr/>
      <dgm:t>
        <a:bodyPr/>
        <a:lstStyle/>
        <a:p>
          <a:r>
            <a:rPr lang="pt-BR" b="1" dirty="0"/>
            <a:t>Ampliação e acompanhamento dos acordos de cooperação </a:t>
          </a:r>
          <a:endParaRPr lang="en-US" dirty="0"/>
        </a:p>
      </dgm:t>
    </dgm:pt>
    <dgm:pt modelId="{0DD9F3F1-4A4D-4DBE-91A2-744E2825E787}" type="parTrans" cxnId="{6D7F2BEA-33DE-4223-AA9B-7A3E8AB6413F}">
      <dgm:prSet/>
      <dgm:spPr/>
      <dgm:t>
        <a:bodyPr/>
        <a:lstStyle/>
        <a:p>
          <a:endParaRPr lang="en-US"/>
        </a:p>
      </dgm:t>
    </dgm:pt>
    <dgm:pt modelId="{65942452-CA01-40DE-843B-9B8A440B94A6}" type="sibTrans" cxnId="{6D7F2BEA-33DE-4223-AA9B-7A3E8AB6413F}">
      <dgm:prSet/>
      <dgm:spPr/>
      <dgm:t>
        <a:bodyPr/>
        <a:lstStyle/>
        <a:p>
          <a:endParaRPr lang="en-US"/>
        </a:p>
      </dgm:t>
    </dgm:pt>
    <dgm:pt modelId="{88D9D1F6-1F34-48FE-8A61-F874426F0794}">
      <dgm:prSet/>
      <dgm:spPr/>
      <dgm:t>
        <a:bodyPr/>
        <a:lstStyle/>
        <a:p>
          <a:r>
            <a:rPr lang="pt-BR" b="1" dirty="0"/>
            <a:t>Criação e aperfeiçoamento de legislação sobre Internacionalização </a:t>
          </a:r>
          <a:endParaRPr lang="en-US" dirty="0"/>
        </a:p>
      </dgm:t>
    </dgm:pt>
    <dgm:pt modelId="{5DAC3787-C996-4E31-B9F8-E18449454ADD}" type="parTrans" cxnId="{1FAA1F80-5B28-471B-B66C-8DC3B9B952D7}">
      <dgm:prSet/>
      <dgm:spPr/>
      <dgm:t>
        <a:bodyPr/>
        <a:lstStyle/>
        <a:p>
          <a:endParaRPr lang="en-US"/>
        </a:p>
      </dgm:t>
    </dgm:pt>
    <dgm:pt modelId="{23E4E5FB-384E-461B-BD8A-BB1229D0570E}" type="sibTrans" cxnId="{1FAA1F80-5B28-471B-B66C-8DC3B9B952D7}">
      <dgm:prSet/>
      <dgm:spPr/>
      <dgm:t>
        <a:bodyPr/>
        <a:lstStyle/>
        <a:p>
          <a:endParaRPr lang="en-US"/>
        </a:p>
      </dgm:t>
    </dgm:pt>
    <dgm:pt modelId="{6BD399F8-92FA-4E25-81B7-B6EBC7E37CED}">
      <dgm:prSet/>
      <dgm:spPr/>
      <dgm:t>
        <a:bodyPr/>
        <a:lstStyle/>
        <a:p>
          <a:r>
            <a:rPr lang="pt-BR" b="1" dirty="0"/>
            <a:t>Ampliação do envolvimento dos servidores com o processo de internacionalização </a:t>
          </a:r>
          <a:endParaRPr lang="en-US" dirty="0"/>
        </a:p>
      </dgm:t>
    </dgm:pt>
    <dgm:pt modelId="{9AF155BB-7242-4337-B25D-089506FE7F01}" type="parTrans" cxnId="{3CD5CAF6-46E5-443B-BFF0-699DE9DEF0F7}">
      <dgm:prSet/>
      <dgm:spPr/>
      <dgm:t>
        <a:bodyPr/>
        <a:lstStyle/>
        <a:p>
          <a:endParaRPr lang="en-US"/>
        </a:p>
      </dgm:t>
    </dgm:pt>
    <dgm:pt modelId="{BE29870D-EE28-4A93-8C63-4AFB9DCAFB83}" type="sibTrans" cxnId="{3CD5CAF6-46E5-443B-BFF0-699DE9DEF0F7}">
      <dgm:prSet/>
      <dgm:spPr/>
      <dgm:t>
        <a:bodyPr/>
        <a:lstStyle/>
        <a:p>
          <a:endParaRPr lang="en-US"/>
        </a:p>
      </dgm:t>
    </dgm:pt>
    <dgm:pt modelId="{45CCD85B-7F18-4EDD-8789-5782EBC9D52A}">
      <dgm:prSet/>
      <dgm:spPr/>
      <dgm:t>
        <a:bodyPr/>
        <a:lstStyle/>
        <a:p>
          <a:r>
            <a:rPr lang="pt-BR" b="1" dirty="0"/>
            <a:t>Realização e/ou participação em fóruns e eventos ligados à internacionalização </a:t>
          </a:r>
          <a:endParaRPr lang="en-US" dirty="0"/>
        </a:p>
      </dgm:t>
    </dgm:pt>
    <dgm:pt modelId="{AACCA6A7-1261-466E-A041-1223498B357B}" type="parTrans" cxnId="{5A4C1EA7-E690-4DA5-AE05-66B8F193F44F}">
      <dgm:prSet/>
      <dgm:spPr/>
      <dgm:t>
        <a:bodyPr/>
        <a:lstStyle/>
        <a:p>
          <a:endParaRPr lang="en-US"/>
        </a:p>
      </dgm:t>
    </dgm:pt>
    <dgm:pt modelId="{91151D79-1270-4284-8138-68CAA9E95C9F}" type="sibTrans" cxnId="{5A4C1EA7-E690-4DA5-AE05-66B8F193F44F}">
      <dgm:prSet/>
      <dgm:spPr/>
      <dgm:t>
        <a:bodyPr/>
        <a:lstStyle/>
        <a:p>
          <a:endParaRPr lang="en-US"/>
        </a:p>
      </dgm:t>
    </dgm:pt>
    <dgm:pt modelId="{F53A0CBE-C222-48B2-A252-56BC190C8EA3}">
      <dgm:prSet/>
      <dgm:spPr/>
      <dgm:t>
        <a:bodyPr/>
        <a:lstStyle/>
        <a:p>
          <a:r>
            <a:rPr lang="pt-BR" b="1" dirty="0"/>
            <a:t>Melhoria dos serviços de informação e recebimento a estrangeiros </a:t>
          </a:r>
          <a:endParaRPr lang="en-US" dirty="0"/>
        </a:p>
      </dgm:t>
    </dgm:pt>
    <dgm:pt modelId="{BF5D5D4F-8547-4728-8D25-1E24FC02135C}" type="parTrans" cxnId="{75CFD4C9-5576-4BA1-831D-A6112A22A89F}">
      <dgm:prSet/>
      <dgm:spPr/>
      <dgm:t>
        <a:bodyPr/>
        <a:lstStyle/>
        <a:p>
          <a:endParaRPr lang="en-US"/>
        </a:p>
      </dgm:t>
    </dgm:pt>
    <dgm:pt modelId="{E66DE58B-C580-46F4-B0F9-18D2E5A652EA}" type="sibTrans" cxnId="{75CFD4C9-5576-4BA1-831D-A6112A22A89F}">
      <dgm:prSet/>
      <dgm:spPr/>
      <dgm:t>
        <a:bodyPr/>
        <a:lstStyle/>
        <a:p>
          <a:endParaRPr lang="en-US"/>
        </a:p>
      </dgm:t>
    </dgm:pt>
    <dgm:pt modelId="{39C02D33-504F-405B-9178-ABCCF92B2241}" type="pres">
      <dgm:prSet presAssocID="{67D0ECEA-82E0-4E25-A60C-D83620799248}" presName="diagram" presStyleCnt="0">
        <dgm:presLayoutVars>
          <dgm:dir/>
          <dgm:resizeHandles val="exact"/>
        </dgm:presLayoutVars>
      </dgm:prSet>
      <dgm:spPr/>
    </dgm:pt>
    <dgm:pt modelId="{5B76BEB7-B18C-4E43-ACC7-6E73E555A030}" type="pres">
      <dgm:prSet presAssocID="{5E90FB5D-9AE0-46F2-A5FD-1DAA88421DC3}" presName="node" presStyleLbl="node1" presStyleIdx="0" presStyleCnt="6">
        <dgm:presLayoutVars>
          <dgm:bulletEnabled val="1"/>
        </dgm:presLayoutVars>
      </dgm:prSet>
      <dgm:spPr/>
    </dgm:pt>
    <dgm:pt modelId="{9BB26CF1-7098-497D-B938-C9B7F2398A74}" type="pres">
      <dgm:prSet presAssocID="{04C66A21-237C-4662-99DE-0BA1FFF393D8}" presName="sibTrans" presStyleCnt="0"/>
      <dgm:spPr/>
    </dgm:pt>
    <dgm:pt modelId="{39E3B888-E4E5-4845-94CF-62F846F8BC67}" type="pres">
      <dgm:prSet presAssocID="{796454A4-DDEF-4199-8C7D-34E2B2F8BE01}" presName="node" presStyleLbl="node1" presStyleIdx="1" presStyleCnt="6">
        <dgm:presLayoutVars>
          <dgm:bulletEnabled val="1"/>
        </dgm:presLayoutVars>
      </dgm:prSet>
      <dgm:spPr/>
    </dgm:pt>
    <dgm:pt modelId="{1058DF83-3770-469F-A08F-0E9ED9FF1605}" type="pres">
      <dgm:prSet presAssocID="{65942452-CA01-40DE-843B-9B8A440B94A6}" presName="sibTrans" presStyleCnt="0"/>
      <dgm:spPr/>
    </dgm:pt>
    <dgm:pt modelId="{4A3C788A-871E-4322-8C9C-48C933A20E16}" type="pres">
      <dgm:prSet presAssocID="{88D9D1F6-1F34-48FE-8A61-F874426F0794}" presName="node" presStyleLbl="node1" presStyleIdx="2" presStyleCnt="6">
        <dgm:presLayoutVars>
          <dgm:bulletEnabled val="1"/>
        </dgm:presLayoutVars>
      </dgm:prSet>
      <dgm:spPr/>
    </dgm:pt>
    <dgm:pt modelId="{2164CB70-F5FA-4165-823A-348C25AF433B}" type="pres">
      <dgm:prSet presAssocID="{23E4E5FB-384E-461B-BD8A-BB1229D0570E}" presName="sibTrans" presStyleCnt="0"/>
      <dgm:spPr/>
    </dgm:pt>
    <dgm:pt modelId="{0DE5B7DC-13AD-4A12-B230-110F635CEAF1}" type="pres">
      <dgm:prSet presAssocID="{6BD399F8-92FA-4E25-81B7-B6EBC7E37CED}" presName="node" presStyleLbl="node1" presStyleIdx="3" presStyleCnt="6">
        <dgm:presLayoutVars>
          <dgm:bulletEnabled val="1"/>
        </dgm:presLayoutVars>
      </dgm:prSet>
      <dgm:spPr/>
    </dgm:pt>
    <dgm:pt modelId="{A18ED902-97A2-4778-87FF-4A88069C1A84}" type="pres">
      <dgm:prSet presAssocID="{BE29870D-EE28-4A93-8C63-4AFB9DCAFB83}" presName="sibTrans" presStyleCnt="0"/>
      <dgm:spPr/>
    </dgm:pt>
    <dgm:pt modelId="{6DDFBB69-8CA4-486A-995D-2A9566970047}" type="pres">
      <dgm:prSet presAssocID="{45CCD85B-7F18-4EDD-8789-5782EBC9D52A}" presName="node" presStyleLbl="node1" presStyleIdx="4" presStyleCnt="6">
        <dgm:presLayoutVars>
          <dgm:bulletEnabled val="1"/>
        </dgm:presLayoutVars>
      </dgm:prSet>
      <dgm:spPr/>
    </dgm:pt>
    <dgm:pt modelId="{5CEC1A49-D0E5-43FF-B70F-2058A3383B21}" type="pres">
      <dgm:prSet presAssocID="{91151D79-1270-4284-8138-68CAA9E95C9F}" presName="sibTrans" presStyleCnt="0"/>
      <dgm:spPr/>
    </dgm:pt>
    <dgm:pt modelId="{AD1AE1E3-9CCA-459A-BF50-CFC2775F91A2}" type="pres">
      <dgm:prSet presAssocID="{F53A0CBE-C222-48B2-A252-56BC190C8EA3}" presName="node" presStyleLbl="node1" presStyleIdx="5" presStyleCnt="6">
        <dgm:presLayoutVars>
          <dgm:bulletEnabled val="1"/>
        </dgm:presLayoutVars>
      </dgm:prSet>
      <dgm:spPr/>
    </dgm:pt>
  </dgm:ptLst>
  <dgm:cxnLst>
    <dgm:cxn modelId="{DEF33431-492C-4233-85B7-D9644CAE1D13}" type="presOf" srcId="{F53A0CBE-C222-48B2-A252-56BC190C8EA3}" destId="{AD1AE1E3-9CCA-459A-BF50-CFC2775F91A2}" srcOrd="0" destOrd="0" presId="urn:microsoft.com/office/officeart/2005/8/layout/default"/>
    <dgm:cxn modelId="{A7F8DC66-0006-4942-86F1-007B1F47C9D3}" type="presOf" srcId="{5E90FB5D-9AE0-46F2-A5FD-1DAA88421DC3}" destId="{5B76BEB7-B18C-4E43-ACC7-6E73E555A030}" srcOrd="0" destOrd="0" presId="urn:microsoft.com/office/officeart/2005/8/layout/default"/>
    <dgm:cxn modelId="{2C8A255A-29D8-4E44-B843-FBEC2BF2B5C0}" type="presOf" srcId="{67D0ECEA-82E0-4E25-A60C-D83620799248}" destId="{39C02D33-504F-405B-9178-ABCCF92B2241}" srcOrd="0" destOrd="0" presId="urn:microsoft.com/office/officeart/2005/8/layout/default"/>
    <dgm:cxn modelId="{B90A9A7C-F6BF-4648-992C-13B7BBD242B3}" type="presOf" srcId="{88D9D1F6-1F34-48FE-8A61-F874426F0794}" destId="{4A3C788A-871E-4322-8C9C-48C933A20E16}" srcOrd="0" destOrd="0" presId="urn:microsoft.com/office/officeart/2005/8/layout/default"/>
    <dgm:cxn modelId="{4812AC7C-2FD3-4B0C-AD45-8516AD58DAA0}" type="presOf" srcId="{796454A4-DDEF-4199-8C7D-34E2B2F8BE01}" destId="{39E3B888-E4E5-4845-94CF-62F846F8BC67}" srcOrd="0" destOrd="0" presId="urn:microsoft.com/office/officeart/2005/8/layout/default"/>
    <dgm:cxn modelId="{1FAA1F80-5B28-471B-B66C-8DC3B9B952D7}" srcId="{67D0ECEA-82E0-4E25-A60C-D83620799248}" destId="{88D9D1F6-1F34-48FE-8A61-F874426F0794}" srcOrd="2" destOrd="0" parTransId="{5DAC3787-C996-4E31-B9F8-E18449454ADD}" sibTransId="{23E4E5FB-384E-461B-BD8A-BB1229D0570E}"/>
    <dgm:cxn modelId="{58C4748A-4C62-4800-B7A0-2191F348153F}" type="presOf" srcId="{6BD399F8-92FA-4E25-81B7-B6EBC7E37CED}" destId="{0DE5B7DC-13AD-4A12-B230-110F635CEAF1}" srcOrd="0" destOrd="0" presId="urn:microsoft.com/office/officeart/2005/8/layout/default"/>
    <dgm:cxn modelId="{5A4C1EA7-E690-4DA5-AE05-66B8F193F44F}" srcId="{67D0ECEA-82E0-4E25-A60C-D83620799248}" destId="{45CCD85B-7F18-4EDD-8789-5782EBC9D52A}" srcOrd="4" destOrd="0" parTransId="{AACCA6A7-1261-466E-A041-1223498B357B}" sibTransId="{91151D79-1270-4284-8138-68CAA9E95C9F}"/>
    <dgm:cxn modelId="{8FFACBC4-D048-4315-B0FB-41073F9EEB88}" srcId="{67D0ECEA-82E0-4E25-A60C-D83620799248}" destId="{5E90FB5D-9AE0-46F2-A5FD-1DAA88421DC3}" srcOrd="0" destOrd="0" parTransId="{CB27E944-EB3F-4298-9B97-161F3E230EA8}" sibTransId="{04C66A21-237C-4662-99DE-0BA1FFF393D8}"/>
    <dgm:cxn modelId="{75CFD4C9-5576-4BA1-831D-A6112A22A89F}" srcId="{67D0ECEA-82E0-4E25-A60C-D83620799248}" destId="{F53A0CBE-C222-48B2-A252-56BC190C8EA3}" srcOrd="5" destOrd="0" parTransId="{BF5D5D4F-8547-4728-8D25-1E24FC02135C}" sibTransId="{E66DE58B-C580-46F4-B0F9-18D2E5A652EA}"/>
    <dgm:cxn modelId="{2ABC05D5-A3AA-43CC-B305-6F461D44AF3A}" type="presOf" srcId="{45CCD85B-7F18-4EDD-8789-5782EBC9D52A}" destId="{6DDFBB69-8CA4-486A-995D-2A9566970047}" srcOrd="0" destOrd="0" presId="urn:microsoft.com/office/officeart/2005/8/layout/default"/>
    <dgm:cxn modelId="{6D7F2BEA-33DE-4223-AA9B-7A3E8AB6413F}" srcId="{67D0ECEA-82E0-4E25-A60C-D83620799248}" destId="{796454A4-DDEF-4199-8C7D-34E2B2F8BE01}" srcOrd="1" destOrd="0" parTransId="{0DD9F3F1-4A4D-4DBE-91A2-744E2825E787}" sibTransId="{65942452-CA01-40DE-843B-9B8A440B94A6}"/>
    <dgm:cxn modelId="{3CD5CAF6-46E5-443B-BFF0-699DE9DEF0F7}" srcId="{67D0ECEA-82E0-4E25-A60C-D83620799248}" destId="{6BD399F8-92FA-4E25-81B7-B6EBC7E37CED}" srcOrd="3" destOrd="0" parTransId="{9AF155BB-7242-4337-B25D-089506FE7F01}" sibTransId="{BE29870D-EE28-4A93-8C63-4AFB9DCAFB83}"/>
    <dgm:cxn modelId="{68761A0E-61D6-47CD-8517-D42A51E52E6C}" type="presParOf" srcId="{39C02D33-504F-405B-9178-ABCCF92B2241}" destId="{5B76BEB7-B18C-4E43-ACC7-6E73E555A030}" srcOrd="0" destOrd="0" presId="urn:microsoft.com/office/officeart/2005/8/layout/default"/>
    <dgm:cxn modelId="{4BB3D477-F1CF-433D-B477-8A02D631DCA1}" type="presParOf" srcId="{39C02D33-504F-405B-9178-ABCCF92B2241}" destId="{9BB26CF1-7098-497D-B938-C9B7F2398A74}" srcOrd="1" destOrd="0" presId="urn:microsoft.com/office/officeart/2005/8/layout/default"/>
    <dgm:cxn modelId="{8A63FA67-7595-4882-8A2E-2784263B49EA}" type="presParOf" srcId="{39C02D33-504F-405B-9178-ABCCF92B2241}" destId="{39E3B888-E4E5-4845-94CF-62F846F8BC67}" srcOrd="2" destOrd="0" presId="urn:microsoft.com/office/officeart/2005/8/layout/default"/>
    <dgm:cxn modelId="{CD82F5E4-EE09-4417-B376-AA8EBA580AC2}" type="presParOf" srcId="{39C02D33-504F-405B-9178-ABCCF92B2241}" destId="{1058DF83-3770-469F-A08F-0E9ED9FF1605}" srcOrd="3" destOrd="0" presId="urn:microsoft.com/office/officeart/2005/8/layout/default"/>
    <dgm:cxn modelId="{BE4AE3B2-BEB1-4579-8B3A-CA2ACDDA6D63}" type="presParOf" srcId="{39C02D33-504F-405B-9178-ABCCF92B2241}" destId="{4A3C788A-871E-4322-8C9C-48C933A20E16}" srcOrd="4" destOrd="0" presId="urn:microsoft.com/office/officeart/2005/8/layout/default"/>
    <dgm:cxn modelId="{3BDDE37C-C47B-4C84-9EE4-37388B327A5D}" type="presParOf" srcId="{39C02D33-504F-405B-9178-ABCCF92B2241}" destId="{2164CB70-F5FA-4165-823A-348C25AF433B}" srcOrd="5" destOrd="0" presId="urn:microsoft.com/office/officeart/2005/8/layout/default"/>
    <dgm:cxn modelId="{AD8981AB-5070-478C-8106-156838E398C3}" type="presParOf" srcId="{39C02D33-504F-405B-9178-ABCCF92B2241}" destId="{0DE5B7DC-13AD-4A12-B230-110F635CEAF1}" srcOrd="6" destOrd="0" presId="urn:microsoft.com/office/officeart/2005/8/layout/default"/>
    <dgm:cxn modelId="{834A5997-914D-4C79-A06E-CAE0457D9E08}" type="presParOf" srcId="{39C02D33-504F-405B-9178-ABCCF92B2241}" destId="{A18ED902-97A2-4778-87FF-4A88069C1A84}" srcOrd="7" destOrd="0" presId="urn:microsoft.com/office/officeart/2005/8/layout/default"/>
    <dgm:cxn modelId="{189B2E77-620C-4FDC-B6F6-79303F69255D}" type="presParOf" srcId="{39C02D33-504F-405B-9178-ABCCF92B2241}" destId="{6DDFBB69-8CA4-486A-995D-2A9566970047}" srcOrd="8" destOrd="0" presId="urn:microsoft.com/office/officeart/2005/8/layout/default"/>
    <dgm:cxn modelId="{3E0E0762-9F82-4507-93CB-457E8303B8F2}" type="presParOf" srcId="{39C02D33-504F-405B-9178-ABCCF92B2241}" destId="{5CEC1A49-D0E5-43FF-B70F-2058A3383B21}" srcOrd="9" destOrd="0" presId="urn:microsoft.com/office/officeart/2005/8/layout/default"/>
    <dgm:cxn modelId="{E82A6DBA-E6ED-4335-92D9-6F3C58AF407E}" type="presParOf" srcId="{39C02D33-504F-405B-9178-ABCCF92B2241}" destId="{AD1AE1E3-9CCA-459A-BF50-CFC2775F91A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3EBDB-1923-44B7-89D5-D31B2B49252E}" type="doc">
      <dgm:prSet loTypeId="urn:microsoft.com/office/officeart/2005/8/layout/default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73B00C-D00A-406E-AE80-34E309FB1DBE}">
      <dgm:prSet/>
      <dgm:spPr/>
      <dgm:t>
        <a:bodyPr/>
        <a:lstStyle/>
        <a:p>
          <a:r>
            <a:rPr lang="pt-BR" dirty="0"/>
            <a:t>Capilaridade das ações nos centros de estudos</a:t>
          </a:r>
          <a:endParaRPr lang="en-US" dirty="0"/>
        </a:p>
      </dgm:t>
    </dgm:pt>
    <dgm:pt modelId="{96AF4B68-B6BE-41BE-935E-71470A086376}" type="parTrans" cxnId="{BD6667CD-56B3-4270-B18C-BB6D75CD6D1C}">
      <dgm:prSet/>
      <dgm:spPr/>
      <dgm:t>
        <a:bodyPr/>
        <a:lstStyle/>
        <a:p>
          <a:endParaRPr lang="en-US"/>
        </a:p>
      </dgm:t>
    </dgm:pt>
    <dgm:pt modelId="{CC358586-1429-4BE5-92CC-D39E7E675968}" type="sibTrans" cxnId="{BD6667CD-56B3-4270-B18C-BB6D75CD6D1C}">
      <dgm:prSet/>
      <dgm:spPr/>
      <dgm:t>
        <a:bodyPr/>
        <a:lstStyle/>
        <a:p>
          <a:endParaRPr lang="en-US"/>
        </a:p>
      </dgm:t>
    </dgm:pt>
    <dgm:pt modelId="{48423E20-8410-46B1-AE33-4838303F2088}">
      <dgm:prSet/>
      <dgm:spPr/>
      <dgm:t>
        <a:bodyPr/>
        <a:lstStyle/>
        <a:p>
          <a:r>
            <a:rPr lang="pt-BR"/>
            <a:t>Aperfeiçoamento da divulgação sobre oportunidades</a:t>
          </a:r>
          <a:endParaRPr lang="en-US"/>
        </a:p>
      </dgm:t>
    </dgm:pt>
    <dgm:pt modelId="{EA18D329-E28E-4032-B0A5-7C9A635316CD}" type="parTrans" cxnId="{332CA2F2-51C9-4223-A519-49347E5E81A2}">
      <dgm:prSet/>
      <dgm:spPr/>
      <dgm:t>
        <a:bodyPr/>
        <a:lstStyle/>
        <a:p>
          <a:endParaRPr lang="en-US"/>
        </a:p>
      </dgm:t>
    </dgm:pt>
    <dgm:pt modelId="{5F78D616-FEE5-4CD0-A494-EF74828C53DE}" type="sibTrans" cxnId="{332CA2F2-51C9-4223-A519-49347E5E81A2}">
      <dgm:prSet/>
      <dgm:spPr/>
      <dgm:t>
        <a:bodyPr/>
        <a:lstStyle/>
        <a:p>
          <a:endParaRPr lang="en-US"/>
        </a:p>
      </dgm:t>
    </dgm:pt>
    <dgm:pt modelId="{1836ACFC-44EA-4C45-A543-34717C5B4863}">
      <dgm:prSet/>
      <dgm:spPr/>
      <dgm:t>
        <a:bodyPr/>
        <a:lstStyle/>
        <a:p>
          <a:r>
            <a:rPr lang="pt-BR"/>
            <a:t>Sistematização do registro, coleta e análise de dados</a:t>
          </a:r>
          <a:endParaRPr lang="en-US"/>
        </a:p>
      </dgm:t>
    </dgm:pt>
    <dgm:pt modelId="{2255BA05-6EF9-4B0C-A58E-B0ED178A0AE7}" type="parTrans" cxnId="{62F28208-19E7-4B4B-85DB-7E08FE6E8F46}">
      <dgm:prSet/>
      <dgm:spPr/>
      <dgm:t>
        <a:bodyPr/>
        <a:lstStyle/>
        <a:p>
          <a:endParaRPr lang="en-US"/>
        </a:p>
      </dgm:t>
    </dgm:pt>
    <dgm:pt modelId="{02C13FA7-06D1-4D34-B684-75C2DDAC25F8}" type="sibTrans" cxnId="{62F28208-19E7-4B4B-85DB-7E08FE6E8F46}">
      <dgm:prSet/>
      <dgm:spPr/>
      <dgm:t>
        <a:bodyPr/>
        <a:lstStyle/>
        <a:p>
          <a:endParaRPr lang="en-US"/>
        </a:p>
      </dgm:t>
    </dgm:pt>
    <dgm:pt modelId="{74F10D24-238D-4FF0-9E4E-A3227B638637}">
      <dgm:prSet/>
      <dgm:spPr/>
      <dgm:t>
        <a:bodyPr/>
        <a:lstStyle/>
        <a:p>
          <a:r>
            <a:rPr lang="pt-BR"/>
            <a:t>Articulação com as instâncias de ensino de línguas estrangeiras</a:t>
          </a:r>
          <a:endParaRPr lang="en-US"/>
        </a:p>
      </dgm:t>
    </dgm:pt>
    <dgm:pt modelId="{0EBE7C76-6385-451A-AFB9-96B80618DDBF}" type="parTrans" cxnId="{B479604E-6894-475E-991C-A55F18292B9F}">
      <dgm:prSet/>
      <dgm:spPr/>
      <dgm:t>
        <a:bodyPr/>
        <a:lstStyle/>
        <a:p>
          <a:endParaRPr lang="en-US"/>
        </a:p>
      </dgm:t>
    </dgm:pt>
    <dgm:pt modelId="{E330EE14-C7A2-41A6-8368-4C329C0AAFD8}" type="sibTrans" cxnId="{B479604E-6894-475E-991C-A55F18292B9F}">
      <dgm:prSet/>
      <dgm:spPr/>
      <dgm:t>
        <a:bodyPr/>
        <a:lstStyle/>
        <a:p>
          <a:endParaRPr lang="en-US"/>
        </a:p>
      </dgm:t>
    </dgm:pt>
    <dgm:pt modelId="{F93AF34A-4632-4B92-8D33-B2DFA97074C3}">
      <dgm:prSet/>
      <dgm:spPr/>
      <dgm:t>
        <a:bodyPr/>
        <a:lstStyle/>
        <a:p>
          <a:r>
            <a:rPr lang="pt-BR"/>
            <a:t>Elaboração de política linguística e de internacionalização</a:t>
          </a:r>
          <a:endParaRPr lang="en-US"/>
        </a:p>
      </dgm:t>
    </dgm:pt>
    <dgm:pt modelId="{F5780D15-7ADF-4084-9333-D6719768ACE5}" type="parTrans" cxnId="{10CAD7AD-A0BE-42AF-ACE5-07243DED8778}">
      <dgm:prSet/>
      <dgm:spPr/>
      <dgm:t>
        <a:bodyPr/>
        <a:lstStyle/>
        <a:p>
          <a:endParaRPr lang="en-US"/>
        </a:p>
      </dgm:t>
    </dgm:pt>
    <dgm:pt modelId="{3583B493-4221-4A43-958C-C71941526CBB}" type="sibTrans" cxnId="{10CAD7AD-A0BE-42AF-ACE5-07243DED8778}">
      <dgm:prSet/>
      <dgm:spPr/>
      <dgm:t>
        <a:bodyPr/>
        <a:lstStyle/>
        <a:p>
          <a:endParaRPr lang="en-US"/>
        </a:p>
      </dgm:t>
    </dgm:pt>
    <dgm:pt modelId="{9E149EED-331D-498F-9CE5-8D24D19E5732}">
      <dgm:prSet/>
      <dgm:spPr/>
      <dgm:t>
        <a:bodyPr/>
        <a:lstStyle/>
        <a:p>
          <a:r>
            <a:rPr lang="pt-BR"/>
            <a:t>Processo participativo de elaboração de planos estratégicos </a:t>
          </a:r>
          <a:endParaRPr lang="en-US"/>
        </a:p>
      </dgm:t>
    </dgm:pt>
    <dgm:pt modelId="{DCF6FB01-1DBA-4D84-907F-771BBDB3C324}" type="parTrans" cxnId="{3E73D4CD-F8DF-4D2D-83B7-8620B17011EB}">
      <dgm:prSet/>
      <dgm:spPr/>
      <dgm:t>
        <a:bodyPr/>
        <a:lstStyle/>
        <a:p>
          <a:endParaRPr lang="en-US"/>
        </a:p>
      </dgm:t>
    </dgm:pt>
    <dgm:pt modelId="{77FEF83D-BEB5-44B1-B86A-54D5CD1F5407}" type="sibTrans" cxnId="{3E73D4CD-F8DF-4D2D-83B7-8620B17011EB}">
      <dgm:prSet/>
      <dgm:spPr/>
      <dgm:t>
        <a:bodyPr/>
        <a:lstStyle/>
        <a:p>
          <a:endParaRPr lang="en-US"/>
        </a:p>
      </dgm:t>
    </dgm:pt>
    <dgm:pt modelId="{5FA22E1B-6B2E-4D7D-AADC-ED6846DD210D}" type="pres">
      <dgm:prSet presAssocID="{F0D3EBDB-1923-44B7-89D5-D31B2B49252E}" presName="diagram" presStyleCnt="0">
        <dgm:presLayoutVars>
          <dgm:dir/>
          <dgm:resizeHandles val="exact"/>
        </dgm:presLayoutVars>
      </dgm:prSet>
      <dgm:spPr/>
    </dgm:pt>
    <dgm:pt modelId="{2DC759D9-E435-48CC-B87A-52737E3DB9F0}" type="pres">
      <dgm:prSet presAssocID="{B773B00C-D00A-406E-AE80-34E309FB1DBE}" presName="node" presStyleLbl="node1" presStyleIdx="0" presStyleCnt="6">
        <dgm:presLayoutVars>
          <dgm:bulletEnabled val="1"/>
        </dgm:presLayoutVars>
      </dgm:prSet>
      <dgm:spPr/>
    </dgm:pt>
    <dgm:pt modelId="{E2430989-1DE2-4819-AC17-18A3B4510C7B}" type="pres">
      <dgm:prSet presAssocID="{CC358586-1429-4BE5-92CC-D39E7E675968}" presName="sibTrans" presStyleCnt="0"/>
      <dgm:spPr/>
    </dgm:pt>
    <dgm:pt modelId="{EC447B0F-BB81-40D3-80C4-75FBF04A1885}" type="pres">
      <dgm:prSet presAssocID="{48423E20-8410-46B1-AE33-4838303F2088}" presName="node" presStyleLbl="node1" presStyleIdx="1" presStyleCnt="6">
        <dgm:presLayoutVars>
          <dgm:bulletEnabled val="1"/>
        </dgm:presLayoutVars>
      </dgm:prSet>
      <dgm:spPr/>
    </dgm:pt>
    <dgm:pt modelId="{CACD0967-8EED-4B99-B62C-452C9CEF5A1B}" type="pres">
      <dgm:prSet presAssocID="{5F78D616-FEE5-4CD0-A494-EF74828C53DE}" presName="sibTrans" presStyleCnt="0"/>
      <dgm:spPr/>
    </dgm:pt>
    <dgm:pt modelId="{9322159E-C2B6-4CC7-82E8-E841AB238579}" type="pres">
      <dgm:prSet presAssocID="{1836ACFC-44EA-4C45-A543-34717C5B4863}" presName="node" presStyleLbl="node1" presStyleIdx="2" presStyleCnt="6">
        <dgm:presLayoutVars>
          <dgm:bulletEnabled val="1"/>
        </dgm:presLayoutVars>
      </dgm:prSet>
      <dgm:spPr/>
    </dgm:pt>
    <dgm:pt modelId="{CA80EC9D-8908-4D93-B18C-72AFB83D8985}" type="pres">
      <dgm:prSet presAssocID="{02C13FA7-06D1-4D34-B684-75C2DDAC25F8}" presName="sibTrans" presStyleCnt="0"/>
      <dgm:spPr/>
    </dgm:pt>
    <dgm:pt modelId="{03EA74D0-5903-46CE-AAC5-09186815DAFC}" type="pres">
      <dgm:prSet presAssocID="{74F10D24-238D-4FF0-9E4E-A3227B638637}" presName="node" presStyleLbl="node1" presStyleIdx="3" presStyleCnt="6">
        <dgm:presLayoutVars>
          <dgm:bulletEnabled val="1"/>
        </dgm:presLayoutVars>
      </dgm:prSet>
      <dgm:spPr/>
    </dgm:pt>
    <dgm:pt modelId="{59E7A736-C4F1-45EB-A21B-FBB94F4FC33D}" type="pres">
      <dgm:prSet presAssocID="{E330EE14-C7A2-41A6-8368-4C329C0AAFD8}" presName="sibTrans" presStyleCnt="0"/>
      <dgm:spPr/>
    </dgm:pt>
    <dgm:pt modelId="{C02F39FB-1665-4274-AE15-DF27D99950D4}" type="pres">
      <dgm:prSet presAssocID="{F93AF34A-4632-4B92-8D33-B2DFA97074C3}" presName="node" presStyleLbl="node1" presStyleIdx="4" presStyleCnt="6">
        <dgm:presLayoutVars>
          <dgm:bulletEnabled val="1"/>
        </dgm:presLayoutVars>
      </dgm:prSet>
      <dgm:spPr/>
    </dgm:pt>
    <dgm:pt modelId="{4731FEDF-FF09-4F40-88D2-427E1E2B559A}" type="pres">
      <dgm:prSet presAssocID="{3583B493-4221-4A43-958C-C71941526CBB}" presName="sibTrans" presStyleCnt="0"/>
      <dgm:spPr/>
    </dgm:pt>
    <dgm:pt modelId="{D5F80A95-82D0-4E44-B092-6BE372532E7E}" type="pres">
      <dgm:prSet presAssocID="{9E149EED-331D-498F-9CE5-8D24D19E5732}" presName="node" presStyleLbl="node1" presStyleIdx="5" presStyleCnt="6">
        <dgm:presLayoutVars>
          <dgm:bulletEnabled val="1"/>
        </dgm:presLayoutVars>
      </dgm:prSet>
      <dgm:spPr/>
    </dgm:pt>
  </dgm:ptLst>
  <dgm:cxnLst>
    <dgm:cxn modelId="{62F28208-19E7-4B4B-85DB-7E08FE6E8F46}" srcId="{F0D3EBDB-1923-44B7-89D5-D31B2B49252E}" destId="{1836ACFC-44EA-4C45-A543-34717C5B4863}" srcOrd="2" destOrd="0" parTransId="{2255BA05-6EF9-4B0C-A58E-B0ED178A0AE7}" sibTransId="{02C13FA7-06D1-4D34-B684-75C2DDAC25F8}"/>
    <dgm:cxn modelId="{862E2713-887F-469A-A067-8869D7639572}" type="presOf" srcId="{9E149EED-331D-498F-9CE5-8D24D19E5732}" destId="{D5F80A95-82D0-4E44-B092-6BE372532E7E}" srcOrd="0" destOrd="0" presId="urn:microsoft.com/office/officeart/2005/8/layout/default"/>
    <dgm:cxn modelId="{B3240339-C649-4203-9FF3-D36D9CC05F72}" type="presOf" srcId="{F93AF34A-4632-4B92-8D33-B2DFA97074C3}" destId="{C02F39FB-1665-4274-AE15-DF27D99950D4}" srcOrd="0" destOrd="0" presId="urn:microsoft.com/office/officeart/2005/8/layout/default"/>
    <dgm:cxn modelId="{B479604E-6894-475E-991C-A55F18292B9F}" srcId="{F0D3EBDB-1923-44B7-89D5-D31B2B49252E}" destId="{74F10D24-238D-4FF0-9E4E-A3227B638637}" srcOrd="3" destOrd="0" parTransId="{0EBE7C76-6385-451A-AFB9-96B80618DDBF}" sibTransId="{E330EE14-C7A2-41A6-8368-4C329C0AAFD8}"/>
    <dgm:cxn modelId="{AAF41050-4316-4CF7-8A1F-8BFFD9429AB2}" type="presOf" srcId="{1836ACFC-44EA-4C45-A543-34717C5B4863}" destId="{9322159E-C2B6-4CC7-82E8-E841AB238579}" srcOrd="0" destOrd="0" presId="urn:microsoft.com/office/officeart/2005/8/layout/default"/>
    <dgm:cxn modelId="{6C0B7D5A-84D9-4DA1-A45A-C77CF25A5E6D}" type="presOf" srcId="{74F10D24-238D-4FF0-9E4E-A3227B638637}" destId="{03EA74D0-5903-46CE-AAC5-09186815DAFC}" srcOrd="0" destOrd="0" presId="urn:microsoft.com/office/officeart/2005/8/layout/default"/>
    <dgm:cxn modelId="{52A4947F-8350-4176-A383-E709BC50E8EB}" type="presOf" srcId="{F0D3EBDB-1923-44B7-89D5-D31B2B49252E}" destId="{5FA22E1B-6B2E-4D7D-AADC-ED6846DD210D}" srcOrd="0" destOrd="0" presId="urn:microsoft.com/office/officeart/2005/8/layout/default"/>
    <dgm:cxn modelId="{40C37CA3-FF92-47FD-B971-B1C8FBDA8E51}" type="presOf" srcId="{48423E20-8410-46B1-AE33-4838303F2088}" destId="{EC447B0F-BB81-40D3-80C4-75FBF04A1885}" srcOrd="0" destOrd="0" presId="urn:microsoft.com/office/officeart/2005/8/layout/default"/>
    <dgm:cxn modelId="{10CAD7AD-A0BE-42AF-ACE5-07243DED8778}" srcId="{F0D3EBDB-1923-44B7-89D5-D31B2B49252E}" destId="{F93AF34A-4632-4B92-8D33-B2DFA97074C3}" srcOrd="4" destOrd="0" parTransId="{F5780D15-7ADF-4084-9333-D6719768ACE5}" sibTransId="{3583B493-4221-4A43-958C-C71941526CBB}"/>
    <dgm:cxn modelId="{BD6667CD-56B3-4270-B18C-BB6D75CD6D1C}" srcId="{F0D3EBDB-1923-44B7-89D5-D31B2B49252E}" destId="{B773B00C-D00A-406E-AE80-34E309FB1DBE}" srcOrd="0" destOrd="0" parTransId="{96AF4B68-B6BE-41BE-935E-71470A086376}" sibTransId="{CC358586-1429-4BE5-92CC-D39E7E675968}"/>
    <dgm:cxn modelId="{9AE9B6CD-D2A6-4219-AAF7-F07E45551B68}" type="presOf" srcId="{B773B00C-D00A-406E-AE80-34E309FB1DBE}" destId="{2DC759D9-E435-48CC-B87A-52737E3DB9F0}" srcOrd="0" destOrd="0" presId="urn:microsoft.com/office/officeart/2005/8/layout/default"/>
    <dgm:cxn modelId="{3E73D4CD-F8DF-4D2D-83B7-8620B17011EB}" srcId="{F0D3EBDB-1923-44B7-89D5-D31B2B49252E}" destId="{9E149EED-331D-498F-9CE5-8D24D19E5732}" srcOrd="5" destOrd="0" parTransId="{DCF6FB01-1DBA-4D84-907F-771BBDB3C324}" sibTransId="{77FEF83D-BEB5-44B1-B86A-54D5CD1F5407}"/>
    <dgm:cxn modelId="{332CA2F2-51C9-4223-A519-49347E5E81A2}" srcId="{F0D3EBDB-1923-44B7-89D5-D31B2B49252E}" destId="{48423E20-8410-46B1-AE33-4838303F2088}" srcOrd="1" destOrd="0" parTransId="{EA18D329-E28E-4032-B0A5-7C9A635316CD}" sibTransId="{5F78D616-FEE5-4CD0-A494-EF74828C53DE}"/>
    <dgm:cxn modelId="{2402D54E-A23D-4742-918D-D28F3622923B}" type="presParOf" srcId="{5FA22E1B-6B2E-4D7D-AADC-ED6846DD210D}" destId="{2DC759D9-E435-48CC-B87A-52737E3DB9F0}" srcOrd="0" destOrd="0" presId="urn:microsoft.com/office/officeart/2005/8/layout/default"/>
    <dgm:cxn modelId="{8E9D6ADD-7625-4DA8-BDCD-A2F621D01AFC}" type="presParOf" srcId="{5FA22E1B-6B2E-4D7D-AADC-ED6846DD210D}" destId="{E2430989-1DE2-4819-AC17-18A3B4510C7B}" srcOrd="1" destOrd="0" presId="urn:microsoft.com/office/officeart/2005/8/layout/default"/>
    <dgm:cxn modelId="{FB3A52C1-336A-4A36-985D-ED2C13321979}" type="presParOf" srcId="{5FA22E1B-6B2E-4D7D-AADC-ED6846DD210D}" destId="{EC447B0F-BB81-40D3-80C4-75FBF04A1885}" srcOrd="2" destOrd="0" presId="urn:microsoft.com/office/officeart/2005/8/layout/default"/>
    <dgm:cxn modelId="{8998DFC5-910A-4FF2-9C00-2E787E164435}" type="presParOf" srcId="{5FA22E1B-6B2E-4D7D-AADC-ED6846DD210D}" destId="{CACD0967-8EED-4B99-B62C-452C9CEF5A1B}" srcOrd="3" destOrd="0" presId="urn:microsoft.com/office/officeart/2005/8/layout/default"/>
    <dgm:cxn modelId="{6A80F8FD-1700-4D77-A1F8-405E90B38243}" type="presParOf" srcId="{5FA22E1B-6B2E-4D7D-AADC-ED6846DD210D}" destId="{9322159E-C2B6-4CC7-82E8-E841AB238579}" srcOrd="4" destOrd="0" presId="urn:microsoft.com/office/officeart/2005/8/layout/default"/>
    <dgm:cxn modelId="{B8DACCBB-93EA-4C32-B620-137552974BA1}" type="presParOf" srcId="{5FA22E1B-6B2E-4D7D-AADC-ED6846DD210D}" destId="{CA80EC9D-8908-4D93-B18C-72AFB83D8985}" srcOrd="5" destOrd="0" presId="urn:microsoft.com/office/officeart/2005/8/layout/default"/>
    <dgm:cxn modelId="{55C8FB60-8F5B-4DA2-A23D-769D8F0683F6}" type="presParOf" srcId="{5FA22E1B-6B2E-4D7D-AADC-ED6846DD210D}" destId="{03EA74D0-5903-46CE-AAC5-09186815DAFC}" srcOrd="6" destOrd="0" presId="urn:microsoft.com/office/officeart/2005/8/layout/default"/>
    <dgm:cxn modelId="{59240346-8EFD-49E3-B075-57C96B8B0DCB}" type="presParOf" srcId="{5FA22E1B-6B2E-4D7D-AADC-ED6846DD210D}" destId="{59E7A736-C4F1-45EB-A21B-FBB94F4FC33D}" srcOrd="7" destOrd="0" presId="urn:microsoft.com/office/officeart/2005/8/layout/default"/>
    <dgm:cxn modelId="{00AA463D-EFC2-4FC8-B0AD-66EEA6531A81}" type="presParOf" srcId="{5FA22E1B-6B2E-4D7D-AADC-ED6846DD210D}" destId="{C02F39FB-1665-4274-AE15-DF27D99950D4}" srcOrd="8" destOrd="0" presId="urn:microsoft.com/office/officeart/2005/8/layout/default"/>
    <dgm:cxn modelId="{1E3388C7-E995-4A1B-887C-E7B3B29461DB}" type="presParOf" srcId="{5FA22E1B-6B2E-4D7D-AADC-ED6846DD210D}" destId="{4731FEDF-FF09-4F40-88D2-427E1E2B559A}" srcOrd="9" destOrd="0" presId="urn:microsoft.com/office/officeart/2005/8/layout/default"/>
    <dgm:cxn modelId="{6A225369-E2B6-4004-B982-3C748E038926}" type="presParOf" srcId="{5FA22E1B-6B2E-4D7D-AADC-ED6846DD210D}" destId="{D5F80A95-82D0-4E44-B092-6BE372532E7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FB042C-71FC-480C-81C2-613F6B29CE5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B44552-1B8E-441A-9AC9-A51484D598F1}">
      <dgm:prSet/>
      <dgm:spPr/>
      <dgm:t>
        <a:bodyPr/>
        <a:lstStyle/>
        <a:p>
          <a:r>
            <a:rPr lang="pt-BR"/>
            <a:t>Ações coletivas e compartilhadas com as demais universidades estaduais paranaenses</a:t>
          </a:r>
          <a:endParaRPr lang="en-US"/>
        </a:p>
      </dgm:t>
    </dgm:pt>
    <dgm:pt modelId="{7AA560DF-207C-4474-BA4D-22B3CC725FF0}" type="parTrans" cxnId="{80E2D451-45FC-41B7-B7B6-D9F651CB256F}">
      <dgm:prSet/>
      <dgm:spPr/>
      <dgm:t>
        <a:bodyPr/>
        <a:lstStyle/>
        <a:p>
          <a:endParaRPr lang="en-US"/>
        </a:p>
      </dgm:t>
    </dgm:pt>
    <dgm:pt modelId="{59FBBD2E-2419-4D5C-A059-5D2788B96F01}" type="sibTrans" cxnId="{80E2D451-45FC-41B7-B7B6-D9F651CB256F}">
      <dgm:prSet/>
      <dgm:spPr/>
      <dgm:t>
        <a:bodyPr/>
        <a:lstStyle/>
        <a:p>
          <a:endParaRPr lang="en-US"/>
        </a:p>
      </dgm:t>
    </dgm:pt>
    <dgm:pt modelId="{A2F8CCF6-4F52-417F-ACE1-498AEF557B1D}">
      <dgm:prSet/>
      <dgm:spPr/>
      <dgm:t>
        <a:bodyPr/>
        <a:lstStyle/>
        <a:p>
          <a:r>
            <a:rPr lang="pt-BR"/>
            <a:t>Fortalecimento da Red Zicosur Universitário </a:t>
          </a:r>
          <a:endParaRPr lang="en-US"/>
        </a:p>
      </dgm:t>
    </dgm:pt>
    <dgm:pt modelId="{E23FD245-7F91-46AE-ADD3-D9BFF8F9A6D1}" type="parTrans" cxnId="{9461CCB3-9917-453C-8FE2-CF3AD00542DA}">
      <dgm:prSet/>
      <dgm:spPr/>
      <dgm:t>
        <a:bodyPr/>
        <a:lstStyle/>
        <a:p>
          <a:endParaRPr lang="en-US"/>
        </a:p>
      </dgm:t>
    </dgm:pt>
    <dgm:pt modelId="{A35EF0E7-16BF-4F2B-9B2B-8C07995A66C8}" type="sibTrans" cxnId="{9461CCB3-9917-453C-8FE2-CF3AD00542DA}">
      <dgm:prSet/>
      <dgm:spPr/>
      <dgm:t>
        <a:bodyPr/>
        <a:lstStyle/>
        <a:p>
          <a:endParaRPr lang="en-US"/>
        </a:p>
      </dgm:t>
    </dgm:pt>
    <dgm:pt modelId="{45CD3F36-E239-4512-A552-3E65FC40A606}">
      <dgm:prSet/>
      <dgm:spPr/>
      <dgm:t>
        <a:bodyPr/>
        <a:lstStyle/>
        <a:p>
          <a:r>
            <a:rPr lang="pt-BR"/>
            <a:t>Ampliação da equipe por meio de bolsistas e voluntários</a:t>
          </a:r>
          <a:endParaRPr lang="en-US"/>
        </a:p>
      </dgm:t>
    </dgm:pt>
    <dgm:pt modelId="{D299405E-75B7-4017-A6D0-426AE681CB67}" type="parTrans" cxnId="{A0AF9E27-8E06-483A-9C98-07F0F4025CAF}">
      <dgm:prSet/>
      <dgm:spPr/>
      <dgm:t>
        <a:bodyPr/>
        <a:lstStyle/>
        <a:p>
          <a:endParaRPr lang="en-US"/>
        </a:p>
      </dgm:t>
    </dgm:pt>
    <dgm:pt modelId="{66B06404-C7B2-47C8-842E-E7D16C115434}" type="sibTrans" cxnId="{A0AF9E27-8E06-483A-9C98-07F0F4025CAF}">
      <dgm:prSet/>
      <dgm:spPr/>
      <dgm:t>
        <a:bodyPr/>
        <a:lstStyle/>
        <a:p>
          <a:endParaRPr lang="en-US"/>
        </a:p>
      </dgm:t>
    </dgm:pt>
    <dgm:pt modelId="{65D63452-D2F8-4B19-A41F-6EC23D2B2DBB}">
      <dgm:prSet/>
      <dgm:spPr/>
      <dgm:t>
        <a:bodyPr/>
        <a:lstStyle/>
        <a:p>
          <a:r>
            <a:rPr lang="pt-BR" dirty="0"/>
            <a:t>Aumento do número de acordos firmados</a:t>
          </a:r>
          <a:endParaRPr lang="en-US" dirty="0"/>
        </a:p>
      </dgm:t>
    </dgm:pt>
    <dgm:pt modelId="{CD699EDE-275F-4368-8082-9EAEDAB78726}" type="parTrans" cxnId="{DB108069-4B9D-47E2-9A08-70E1324FC818}">
      <dgm:prSet/>
      <dgm:spPr/>
      <dgm:t>
        <a:bodyPr/>
        <a:lstStyle/>
        <a:p>
          <a:endParaRPr lang="en-US"/>
        </a:p>
      </dgm:t>
    </dgm:pt>
    <dgm:pt modelId="{924F22AD-021C-4BDB-8C38-66725CAC2AA3}" type="sibTrans" cxnId="{DB108069-4B9D-47E2-9A08-70E1324FC818}">
      <dgm:prSet/>
      <dgm:spPr/>
      <dgm:t>
        <a:bodyPr/>
        <a:lstStyle/>
        <a:p>
          <a:endParaRPr lang="en-US"/>
        </a:p>
      </dgm:t>
    </dgm:pt>
    <dgm:pt modelId="{5E1057DD-3E63-49B4-A11F-EFB27EDF4007}">
      <dgm:prSet/>
      <dgm:spPr/>
      <dgm:t>
        <a:bodyPr/>
        <a:lstStyle/>
        <a:p>
          <a:r>
            <a:rPr lang="pt-BR" dirty="0"/>
            <a:t>Aumento do número de alunos de graduação enviados e recebidos do Exterior por intermédio de acordos bilaterais</a:t>
          </a:r>
          <a:endParaRPr lang="en-US" dirty="0"/>
        </a:p>
      </dgm:t>
    </dgm:pt>
    <dgm:pt modelId="{F4E825A7-9989-4AE3-8F21-A18D302FE0DE}" type="parTrans" cxnId="{53DC425D-524F-4555-BBBC-146773A3C9B5}">
      <dgm:prSet/>
      <dgm:spPr/>
      <dgm:t>
        <a:bodyPr/>
        <a:lstStyle/>
        <a:p>
          <a:endParaRPr lang="en-US"/>
        </a:p>
      </dgm:t>
    </dgm:pt>
    <dgm:pt modelId="{D8FF01A6-85AC-45C2-B161-0DCC9F7F49B2}" type="sibTrans" cxnId="{53DC425D-524F-4555-BBBC-146773A3C9B5}">
      <dgm:prSet/>
      <dgm:spPr/>
      <dgm:t>
        <a:bodyPr/>
        <a:lstStyle/>
        <a:p>
          <a:endParaRPr lang="en-US"/>
        </a:p>
      </dgm:t>
    </dgm:pt>
    <dgm:pt modelId="{8E78CC6B-950F-4152-9592-9E0B9B609A68}" type="pres">
      <dgm:prSet presAssocID="{A0FB042C-71FC-480C-81C2-613F6B29CE52}" presName="Name0" presStyleCnt="0">
        <dgm:presLayoutVars>
          <dgm:dir/>
          <dgm:resizeHandles val="exact"/>
        </dgm:presLayoutVars>
      </dgm:prSet>
      <dgm:spPr/>
    </dgm:pt>
    <dgm:pt modelId="{2ED9D975-1755-48F7-AC8D-3CC8087CCA44}" type="pres">
      <dgm:prSet presAssocID="{55B44552-1B8E-441A-9AC9-A51484D598F1}" presName="node" presStyleLbl="node1" presStyleIdx="0" presStyleCnt="5">
        <dgm:presLayoutVars>
          <dgm:bulletEnabled val="1"/>
        </dgm:presLayoutVars>
      </dgm:prSet>
      <dgm:spPr/>
    </dgm:pt>
    <dgm:pt modelId="{866A4CCC-ED5D-476B-9516-BD75681F16CD}" type="pres">
      <dgm:prSet presAssocID="{59FBBD2E-2419-4D5C-A059-5D2788B96F01}" presName="sibTrans" presStyleLbl="sibTrans1D1" presStyleIdx="0" presStyleCnt="4"/>
      <dgm:spPr/>
    </dgm:pt>
    <dgm:pt modelId="{543E10C8-4F27-4704-8580-BF993069B98D}" type="pres">
      <dgm:prSet presAssocID="{59FBBD2E-2419-4D5C-A059-5D2788B96F01}" presName="connectorText" presStyleLbl="sibTrans1D1" presStyleIdx="0" presStyleCnt="4"/>
      <dgm:spPr/>
    </dgm:pt>
    <dgm:pt modelId="{D2B6BD59-FB20-422F-9315-53F455026C8A}" type="pres">
      <dgm:prSet presAssocID="{A2F8CCF6-4F52-417F-ACE1-498AEF557B1D}" presName="node" presStyleLbl="node1" presStyleIdx="1" presStyleCnt="5">
        <dgm:presLayoutVars>
          <dgm:bulletEnabled val="1"/>
        </dgm:presLayoutVars>
      </dgm:prSet>
      <dgm:spPr/>
    </dgm:pt>
    <dgm:pt modelId="{FEFC335F-37BC-43B1-A4C4-00D3AB72673C}" type="pres">
      <dgm:prSet presAssocID="{A35EF0E7-16BF-4F2B-9B2B-8C07995A66C8}" presName="sibTrans" presStyleLbl="sibTrans1D1" presStyleIdx="1" presStyleCnt="4"/>
      <dgm:spPr/>
    </dgm:pt>
    <dgm:pt modelId="{26056248-61E1-41A7-836B-C4D4E8D71B82}" type="pres">
      <dgm:prSet presAssocID="{A35EF0E7-16BF-4F2B-9B2B-8C07995A66C8}" presName="connectorText" presStyleLbl="sibTrans1D1" presStyleIdx="1" presStyleCnt="4"/>
      <dgm:spPr/>
    </dgm:pt>
    <dgm:pt modelId="{4893AA90-6E12-4E4F-8E84-33F05803F17E}" type="pres">
      <dgm:prSet presAssocID="{45CD3F36-E239-4512-A552-3E65FC40A606}" presName="node" presStyleLbl="node1" presStyleIdx="2" presStyleCnt="5">
        <dgm:presLayoutVars>
          <dgm:bulletEnabled val="1"/>
        </dgm:presLayoutVars>
      </dgm:prSet>
      <dgm:spPr/>
    </dgm:pt>
    <dgm:pt modelId="{E9124255-6D0F-45E2-8CB2-1A1E52F8376F}" type="pres">
      <dgm:prSet presAssocID="{66B06404-C7B2-47C8-842E-E7D16C115434}" presName="sibTrans" presStyleLbl="sibTrans1D1" presStyleIdx="2" presStyleCnt="4"/>
      <dgm:spPr/>
    </dgm:pt>
    <dgm:pt modelId="{B5FE20C3-6D6B-43F1-A51D-1E73F73D0F7E}" type="pres">
      <dgm:prSet presAssocID="{66B06404-C7B2-47C8-842E-E7D16C115434}" presName="connectorText" presStyleLbl="sibTrans1D1" presStyleIdx="2" presStyleCnt="4"/>
      <dgm:spPr/>
    </dgm:pt>
    <dgm:pt modelId="{37B5A545-95E1-44E3-8F6D-B2EC4612B076}" type="pres">
      <dgm:prSet presAssocID="{65D63452-D2F8-4B19-A41F-6EC23D2B2DBB}" presName="node" presStyleLbl="node1" presStyleIdx="3" presStyleCnt="5">
        <dgm:presLayoutVars>
          <dgm:bulletEnabled val="1"/>
        </dgm:presLayoutVars>
      </dgm:prSet>
      <dgm:spPr/>
    </dgm:pt>
    <dgm:pt modelId="{6EE970A8-809C-41C1-8269-C51523DC59D3}" type="pres">
      <dgm:prSet presAssocID="{924F22AD-021C-4BDB-8C38-66725CAC2AA3}" presName="sibTrans" presStyleLbl="sibTrans1D1" presStyleIdx="3" presStyleCnt="4"/>
      <dgm:spPr/>
    </dgm:pt>
    <dgm:pt modelId="{8C96EA72-BD73-4372-8CF1-72B8E79E7C64}" type="pres">
      <dgm:prSet presAssocID="{924F22AD-021C-4BDB-8C38-66725CAC2AA3}" presName="connectorText" presStyleLbl="sibTrans1D1" presStyleIdx="3" presStyleCnt="4"/>
      <dgm:spPr/>
    </dgm:pt>
    <dgm:pt modelId="{207E1A72-01D6-4733-AE2B-878E84E6C978}" type="pres">
      <dgm:prSet presAssocID="{5E1057DD-3E63-49B4-A11F-EFB27EDF4007}" presName="node" presStyleLbl="node1" presStyleIdx="4" presStyleCnt="5">
        <dgm:presLayoutVars>
          <dgm:bulletEnabled val="1"/>
        </dgm:presLayoutVars>
      </dgm:prSet>
      <dgm:spPr/>
    </dgm:pt>
  </dgm:ptLst>
  <dgm:cxnLst>
    <dgm:cxn modelId="{AC2B8D19-F601-471C-9616-0449B7489C4D}" type="presOf" srcId="{45CD3F36-E239-4512-A552-3E65FC40A606}" destId="{4893AA90-6E12-4E4F-8E84-33F05803F17E}" srcOrd="0" destOrd="0" presId="urn:microsoft.com/office/officeart/2016/7/layout/RepeatingBendingProcessNew"/>
    <dgm:cxn modelId="{5A888D1C-7A6C-4FF7-9AE5-D75A67ECB6FA}" type="presOf" srcId="{55B44552-1B8E-441A-9AC9-A51484D598F1}" destId="{2ED9D975-1755-48F7-AC8D-3CC8087CCA44}" srcOrd="0" destOrd="0" presId="urn:microsoft.com/office/officeart/2016/7/layout/RepeatingBendingProcessNew"/>
    <dgm:cxn modelId="{A0AF9E27-8E06-483A-9C98-07F0F4025CAF}" srcId="{A0FB042C-71FC-480C-81C2-613F6B29CE52}" destId="{45CD3F36-E239-4512-A552-3E65FC40A606}" srcOrd="2" destOrd="0" parTransId="{D299405E-75B7-4017-A6D0-426AE681CB67}" sibTransId="{66B06404-C7B2-47C8-842E-E7D16C115434}"/>
    <dgm:cxn modelId="{D9F78038-F08D-414C-B003-6B62C3271348}" type="presOf" srcId="{65D63452-D2F8-4B19-A41F-6EC23D2B2DBB}" destId="{37B5A545-95E1-44E3-8F6D-B2EC4612B076}" srcOrd="0" destOrd="0" presId="urn:microsoft.com/office/officeart/2016/7/layout/RepeatingBendingProcessNew"/>
    <dgm:cxn modelId="{53DC425D-524F-4555-BBBC-146773A3C9B5}" srcId="{A0FB042C-71FC-480C-81C2-613F6B29CE52}" destId="{5E1057DD-3E63-49B4-A11F-EFB27EDF4007}" srcOrd="4" destOrd="0" parTransId="{F4E825A7-9989-4AE3-8F21-A18D302FE0DE}" sibTransId="{D8FF01A6-85AC-45C2-B161-0DCC9F7F49B2}"/>
    <dgm:cxn modelId="{5D448347-7CBA-4CB0-A37D-30F981466301}" type="presOf" srcId="{A0FB042C-71FC-480C-81C2-613F6B29CE52}" destId="{8E78CC6B-950F-4152-9592-9E0B9B609A68}" srcOrd="0" destOrd="0" presId="urn:microsoft.com/office/officeart/2016/7/layout/RepeatingBendingProcessNew"/>
    <dgm:cxn modelId="{DB108069-4B9D-47E2-9A08-70E1324FC818}" srcId="{A0FB042C-71FC-480C-81C2-613F6B29CE52}" destId="{65D63452-D2F8-4B19-A41F-6EC23D2B2DBB}" srcOrd="3" destOrd="0" parTransId="{CD699EDE-275F-4368-8082-9EAEDAB78726}" sibTransId="{924F22AD-021C-4BDB-8C38-66725CAC2AA3}"/>
    <dgm:cxn modelId="{41E0304F-D1F2-4D98-B5AC-10E08DF55222}" type="presOf" srcId="{59FBBD2E-2419-4D5C-A059-5D2788B96F01}" destId="{866A4CCC-ED5D-476B-9516-BD75681F16CD}" srcOrd="0" destOrd="0" presId="urn:microsoft.com/office/officeart/2016/7/layout/RepeatingBendingProcessNew"/>
    <dgm:cxn modelId="{80E2D451-45FC-41B7-B7B6-D9F651CB256F}" srcId="{A0FB042C-71FC-480C-81C2-613F6B29CE52}" destId="{55B44552-1B8E-441A-9AC9-A51484D598F1}" srcOrd="0" destOrd="0" parTransId="{7AA560DF-207C-4474-BA4D-22B3CC725FF0}" sibTransId="{59FBBD2E-2419-4D5C-A059-5D2788B96F01}"/>
    <dgm:cxn modelId="{6A356977-DFF4-4715-A59C-5F25006C1808}" type="presOf" srcId="{59FBBD2E-2419-4D5C-A059-5D2788B96F01}" destId="{543E10C8-4F27-4704-8580-BF993069B98D}" srcOrd="1" destOrd="0" presId="urn:microsoft.com/office/officeart/2016/7/layout/RepeatingBendingProcessNew"/>
    <dgm:cxn modelId="{C0B5BC91-B601-46A5-92DF-9DBD7B5FF3A4}" type="presOf" srcId="{66B06404-C7B2-47C8-842E-E7D16C115434}" destId="{B5FE20C3-6D6B-43F1-A51D-1E73F73D0F7E}" srcOrd="1" destOrd="0" presId="urn:microsoft.com/office/officeart/2016/7/layout/RepeatingBendingProcessNew"/>
    <dgm:cxn modelId="{224B16AA-9B12-42AC-84E5-BC9D3AF38537}" type="presOf" srcId="{A35EF0E7-16BF-4F2B-9B2B-8C07995A66C8}" destId="{FEFC335F-37BC-43B1-A4C4-00D3AB72673C}" srcOrd="0" destOrd="0" presId="urn:microsoft.com/office/officeart/2016/7/layout/RepeatingBendingProcessNew"/>
    <dgm:cxn modelId="{7E377DB1-6AC2-437B-B32C-1C31DA1E7880}" type="presOf" srcId="{5E1057DD-3E63-49B4-A11F-EFB27EDF4007}" destId="{207E1A72-01D6-4733-AE2B-878E84E6C978}" srcOrd="0" destOrd="0" presId="urn:microsoft.com/office/officeart/2016/7/layout/RepeatingBendingProcessNew"/>
    <dgm:cxn modelId="{9461CCB3-9917-453C-8FE2-CF3AD00542DA}" srcId="{A0FB042C-71FC-480C-81C2-613F6B29CE52}" destId="{A2F8CCF6-4F52-417F-ACE1-498AEF557B1D}" srcOrd="1" destOrd="0" parTransId="{E23FD245-7F91-46AE-ADD3-D9BFF8F9A6D1}" sibTransId="{A35EF0E7-16BF-4F2B-9B2B-8C07995A66C8}"/>
    <dgm:cxn modelId="{A2A7DEBA-A689-4EF1-9E12-374E79CFF6DA}" type="presOf" srcId="{A2F8CCF6-4F52-417F-ACE1-498AEF557B1D}" destId="{D2B6BD59-FB20-422F-9315-53F455026C8A}" srcOrd="0" destOrd="0" presId="urn:microsoft.com/office/officeart/2016/7/layout/RepeatingBendingProcessNew"/>
    <dgm:cxn modelId="{B9FB09BF-DBBE-49F5-ACA7-76CB2C945F24}" type="presOf" srcId="{924F22AD-021C-4BDB-8C38-66725CAC2AA3}" destId="{6EE970A8-809C-41C1-8269-C51523DC59D3}" srcOrd="0" destOrd="0" presId="urn:microsoft.com/office/officeart/2016/7/layout/RepeatingBendingProcessNew"/>
    <dgm:cxn modelId="{5EE172CA-B4C1-4E54-ADFF-19885B0E8ABC}" type="presOf" srcId="{A35EF0E7-16BF-4F2B-9B2B-8C07995A66C8}" destId="{26056248-61E1-41A7-836B-C4D4E8D71B82}" srcOrd="1" destOrd="0" presId="urn:microsoft.com/office/officeart/2016/7/layout/RepeatingBendingProcessNew"/>
    <dgm:cxn modelId="{856612EF-23A3-4BA8-96B1-4E8BCE10791F}" type="presOf" srcId="{66B06404-C7B2-47C8-842E-E7D16C115434}" destId="{E9124255-6D0F-45E2-8CB2-1A1E52F8376F}" srcOrd="0" destOrd="0" presId="urn:microsoft.com/office/officeart/2016/7/layout/RepeatingBendingProcessNew"/>
    <dgm:cxn modelId="{3B42DAF4-A094-4EC7-A854-745247AC916E}" type="presOf" srcId="{924F22AD-021C-4BDB-8C38-66725CAC2AA3}" destId="{8C96EA72-BD73-4372-8CF1-72B8E79E7C64}" srcOrd="1" destOrd="0" presId="urn:microsoft.com/office/officeart/2016/7/layout/RepeatingBendingProcessNew"/>
    <dgm:cxn modelId="{382870E3-876D-4642-817C-E13AB87ED43D}" type="presParOf" srcId="{8E78CC6B-950F-4152-9592-9E0B9B609A68}" destId="{2ED9D975-1755-48F7-AC8D-3CC8087CCA44}" srcOrd="0" destOrd="0" presId="urn:microsoft.com/office/officeart/2016/7/layout/RepeatingBendingProcessNew"/>
    <dgm:cxn modelId="{53775010-9D75-41FA-A231-E6FAC69E61A7}" type="presParOf" srcId="{8E78CC6B-950F-4152-9592-9E0B9B609A68}" destId="{866A4CCC-ED5D-476B-9516-BD75681F16CD}" srcOrd="1" destOrd="0" presId="urn:microsoft.com/office/officeart/2016/7/layout/RepeatingBendingProcessNew"/>
    <dgm:cxn modelId="{6922419A-C496-46E3-BF92-994BF5BED75D}" type="presParOf" srcId="{866A4CCC-ED5D-476B-9516-BD75681F16CD}" destId="{543E10C8-4F27-4704-8580-BF993069B98D}" srcOrd="0" destOrd="0" presId="urn:microsoft.com/office/officeart/2016/7/layout/RepeatingBendingProcessNew"/>
    <dgm:cxn modelId="{8FEC329C-3004-45B5-8BE0-E4EF9294DA05}" type="presParOf" srcId="{8E78CC6B-950F-4152-9592-9E0B9B609A68}" destId="{D2B6BD59-FB20-422F-9315-53F455026C8A}" srcOrd="2" destOrd="0" presId="urn:microsoft.com/office/officeart/2016/7/layout/RepeatingBendingProcessNew"/>
    <dgm:cxn modelId="{8E92BD12-F6C1-4AB7-830F-488B30CB741E}" type="presParOf" srcId="{8E78CC6B-950F-4152-9592-9E0B9B609A68}" destId="{FEFC335F-37BC-43B1-A4C4-00D3AB72673C}" srcOrd="3" destOrd="0" presId="urn:microsoft.com/office/officeart/2016/7/layout/RepeatingBendingProcessNew"/>
    <dgm:cxn modelId="{AC804DEC-1450-40F9-8817-84CB798069A0}" type="presParOf" srcId="{FEFC335F-37BC-43B1-A4C4-00D3AB72673C}" destId="{26056248-61E1-41A7-836B-C4D4E8D71B82}" srcOrd="0" destOrd="0" presId="urn:microsoft.com/office/officeart/2016/7/layout/RepeatingBendingProcessNew"/>
    <dgm:cxn modelId="{E15D6A1C-B954-4BC9-8FC0-216C28A446B6}" type="presParOf" srcId="{8E78CC6B-950F-4152-9592-9E0B9B609A68}" destId="{4893AA90-6E12-4E4F-8E84-33F05803F17E}" srcOrd="4" destOrd="0" presId="urn:microsoft.com/office/officeart/2016/7/layout/RepeatingBendingProcessNew"/>
    <dgm:cxn modelId="{B0EF691E-6B4C-40A8-9271-DBEA56DD2829}" type="presParOf" srcId="{8E78CC6B-950F-4152-9592-9E0B9B609A68}" destId="{E9124255-6D0F-45E2-8CB2-1A1E52F8376F}" srcOrd="5" destOrd="0" presId="urn:microsoft.com/office/officeart/2016/7/layout/RepeatingBendingProcessNew"/>
    <dgm:cxn modelId="{CAF88FB7-00FA-4842-9C50-C9C5F5D30C6B}" type="presParOf" srcId="{E9124255-6D0F-45E2-8CB2-1A1E52F8376F}" destId="{B5FE20C3-6D6B-43F1-A51D-1E73F73D0F7E}" srcOrd="0" destOrd="0" presId="urn:microsoft.com/office/officeart/2016/7/layout/RepeatingBendingProcessNew"/>
    <dgm:cxn modelId="{5670F0BE-C396-499E-94A8-C3AABDFC4A21}" type="presParOf" srcId="{8E78CC6B-950F-4152-9592-9E0B9B609A68}" destId="{37B5A545-95E1-44E3-8F6D-B2EC4612B076}" srcOrd="6" destOrd="0" presId="urn:microsoft.com/office/officeart/2016/7/layout/RepeatingBendingProcessNew"/>
    <dgm:cxn modelId="{1FE39445-1E47-4A53-A430-659A0331E5FB}" type="presParOf" srcId="{8E78CC6B-950F-4152-9592-9E0B9B609A68}" destId="{6EE970A8-809C-41C1-8269-C51523DC59D3}" srcOrd="7" destOrd="0" presId="urn:microsoft.com/office/officeart/2016/7/layout/RepeatingBendingProcessNew"/>
    <dgm:cxn modelId="{7A86FF60-88D4-4877-BF8C-7B4A2C05B59C}" type="presParOf" srcId="{6EE970A8-809C-41C1-8269-C51523DC59D3}" destId="{8C96EA72-BD73-4372-8CF1-72B8E79E7C64}" srcOrd="0" destOrd="0" presId="urn:microsoft.com/office/officeart/2016/7/layout/RepeatingBendingProcessNew"/>
    <dgm:cxn modelId="{5F5AA510-B1F2-405D-89B2-85CFAFC553EA}" type="presParOf" srcId="{8E78CC6B-950F-4152-9592-9E0B9B609A68}" destId="{207E1A72-01D6-4733-AE2B-878E84E6C978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94A018-790F-4C95-A4AD-FFD203B45C9C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Cooperação internacional</a:t>
          </a:r>
        </a:p>
      </dsp:txBody>
      <dsp:txXfrm rot="5400000">
        <a:off x="0" y="0"/>
        <a:ext cx="5257800" cy="1631751"/>
      </dsp:txXfrm>
    </dsp:sp>
    <dsp:sp modelId="{87B2D3AB-6938-4831-AAC0-94FD038AA740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Mobilidade</a:t>
          </a:r>
        </a:p>
      </dsp:txBody>
      <dsp:txXfrm>
        <a:off x="5257800" y="0"/>
        <a:ext cx="5257800" cy="1631751"/>
      </dsp:txXfrm>
    </dsp:sp>
    <dsp:sp modelId="{E845CC21-9D29-47C2-B11A-29A064F31A2A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Comunicação e divulgação</a:t>
          </a:r>
        </a:p>
      </dsp:txBody>
      <dsp:txXfrm rot="10800000">
        <a:off x="0" y="2719586"/>
        <a:ext cx="5257800" cy="1631751"/>
      </dsp:txXfrm>
    </dsp:sp>
    <dsp:sp modelId="{865AD2DC-F7F7-4320-8D18-AF6643BD7C31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Gestão de acordos e parcerias</a:t>
          </a:r>
        </a:p>
      </dsp:txBody>
      <dsp:txXfrm rot="-5400000">
        <a:off x="5257800" y="2719586"/>
        <a:ext cx="5257800" cy="1631751"/>
      </dsp:txXfrm>
    </dsp:sp>
    <dsp:sp modelId="{0E749836-645C-4E24-B018-74896415C477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b="1" kern="1200" dirty="0"/>
            <a:t>ARI</a:t>
          </a:r>
        </a:p>
      </dsp:txBody>
      <dsp:txXfrm>
        <a:off x="3733564" y="1684855"/>
        <a:ext cx="3048472" cy="981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76BEB7-B18C-4E43-ACC7-6E73E555A030}">
      <dsp:nvSpPr>
        <dsp:cNvPr id="0" name=""/>
        <dsp:cNvSpPr/>
      </dsp:nvSpPr>
      <dsp:spPr>
        <a:xfrm>
          <a:off x="238182" y="1823"/>
          <a:ext cx="3136405" cy="18818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/>
            <a:t>Maior visibilidade de ações de internacionalização</a:t>
          </a:r>
          <a:endParaRPr lang="en-US" sz="2400" kern="1200"/>
        </a:p>
      </dsp:txBody>
      <dsp:txXfrm>
        <a:off x="238182" y="1823"/>
        <a:ext cx="3136405" cy="1881843"/>
      </dsp:txXfrm>
    </dsp:sp>
    <dsp:sp modelId="{39E3B888-E4E5-4845-94CF-62F846F8BC67}">
      <dsp:nvSpPr>
        <dsp:cNvPr id="0" name=""/>
        <dsp:cNvSpPr/>
      </dsp:nvSpPr>
      <dsp:spPr>
        <a:xfrm>
          <a:off x="3688228" y="1823"/>
          <a:ext cx="3136405" cy="1881843"/>
        </a:xfrm>
        <a:prstGeom prst="rect">
          <a:avLst/>
        </a:prstGeom>
        <a:solidFill>
          <a:schemeClr val="accent2">
            <a:hueOff val="-289240"/>
            <a:satOff val="-1985"/>
            <a:lumOff val="1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Ampliação e acompanhamento dos acordos de cooperação </a:t>
          </a:r>
          <a:endParaRPr lang="en-US" sz="2400" kern="1200" dirty="0"/>
        </a:p>
      </dsp:txBody>
      <dsp:txXfrm>
        <a:off x="3688228" y="1823"/>
        <a:ext cx="3136405" cy="1881843"/>
      </dsp:txXfrm>
    </dsp:sp>
    <dsp:sp modelId="{4A3C788A-871E-4322-8C9C-48C933A20E16}">
      <dsp:nvSpPr>
        <dsp:cNvPr id="0" name=""/>
        <dsp:cNvSpPr/>
      </dsp:nvSpPr>
      <dsp:spPr>
        <a:xfrm>
          <a:off x="7138274" y="1823"/>
          <a:ext cx="3136405" cy="1881843"/>
        </a:xfrm>
        <a:prstGeom prst="rect">
          <a:avLst/>
        </a:prstGeom>
        <a:solidFill>
          <a:schemeClr val="accent2">
            <a:hueOff val="-578480"/>
            <a:satOff val="-3970"/>
            <a:lumOff val="2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Criação e aperfeiçoamento de legislação sobre Internacionalização </a:t>
          </a:r>
          <a:endParaRPr lang="en-US" sz="2400" kern="1200" dirty="0"/>
        </a:p>
      </dsp:txBody>
      <dsp:txXfrm>
        <a:off x="7138274" y="1823"/>
        <a:ext cx="3136405" cy="1881843"/>
      </dsp:txXfrm>
    </dsp:sp>
    <dsp:sp modelId="{0DE5B7DC-13AD-4A12-B230-110F635CEAF1}">
      <dsp:nvSpPr>
        <dsp:cNvPr id="0" name=""/>
        <dsp:cNvSpPr/>
      </dsp:nvSpPr>
      <dsp:spPr>
        <a:xfrm>
          <a:off x="238182" y="2197307"/>
          <a:ext cx="3136405" cy="1881843"/>
        </a:xfrm>
        <a:prstGeom prst="rect">
          <a:avLst/>
        </a:prstGeom>
        <a:solidFill>
          <a:schemeClr val="accent2">
            <a:hueOff val="-867720"/>
            <a:satOff val="-5954"/>
            <a:lumOff val="3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Ampliação do envolvimento dos servidores com o processo de internacionalização </a:t>
          </a:r>
          <a:endParaRPr lang="en-US" sz="2400" kern="1200" dirty="0"/>
        </a:p>
      </dsp:txBody>
      <dsp:txXfrm>
        <a:off x="238182" y="2197307"/>
        <a:ext cx="3136405" cy="1881843"/>
      </dsp:txXfrm>
    </dsp:sp>
    <dsp:sp modelId="{6DDFBB69-8CA4-486A-995D-2A9566970047}">
      <dsp:nvSpPr>
        <dsp:cNvPr id="0" name=""/>
        <dsp:cNvSpPr/>
      </dsp:nvSpPr>
      <dsp:spPr>
        <a:xfrm>
          <a:off x="3688228" y="2197307"/>
          <a:ext cx="3136405" cy="1881843"/>
        </a:xfrm>
        <a:prstGeom prst="rect">
          <a:avLst/>
        </a:prstGeom>
        <a:solidFill>
          <a:schemeClr val="accent2">
            <a:hueOff val="-1156960"/>
            <a:satOff val="-7939"/>
            <a:lumOff val="4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Realização e/ou participação em fóruns e eventos ligados à internacionalização </a:t>
          </a:r>
          <a:endParaRPr lang="en-US" sz="2400" kern="1200" dirty="0"/>
        </a:p>
      </dsp:txBody>
      <dsp:txXfrm>
        <a:off x="3688228" y="2197307"/>
        <a:ext cx="3136405" cy="1881843"/>
      </dsp:txXfrm>
    </dsp:sp>
    <dsp:sp modelId="{AD1AE1E3-9CCA-459A-BF50-CFC2775F91A2}">
      <dsp:nvSpPr>
        <dsp:cNvPr id="0" name=""/>
        <dsp:cNvSpPr/>
      </dsp:nvSpPr>
      <dsp:spPr>
        <a:xfrm>
          <a:off x="7138274" y="2197307"/>
          <a:ext cx="3136405" cy="1881843"/>
        </a:xfrm>
        <a:prstGeom prst="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Melhoria dos serviços de informação e recebimento a estrangeiros </a:t>
          </a:r>
          <a:endParaRPr lang="en-US" sz="2400" kern="1200" dirty="0"/>
        </a:p>
      </dsp:txBody>
      <dsp:txXfrm>
        <a:off x="7138274" y="2197307"/>
        <a:ext cx="3136405" cy="1881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759D9-E435-48CC-B87A-52737E3DB9F0}">
      <dsp:nvSpPr>
        <dsp:cNvPr id="0" name=""/>
        <dsp:cNvSpPr/>
      </dsp:nvSpPr>
      <dsp:spPr>
        <a:xfrm>
          <a:off x="238182" y="1823"/>
          <a:ext cx="3136405" cy="18818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 dirty="0"/>
            <a:t>Capilaridade das ações nos centros de estudos</a:t>
          </a:r>
          <a:endParaRPr lang="en-US" sz="2900" kern="1200" dirty="0"/>
        </a:p>
      </dsp:txBody>
      <dsp:txXfrm>
        <a:off x="238182" y="1823"/>
        <a:ext cx="3136405" cy="1881843"/>
      </dsp:txXfrm>
    </dsp:sp>
    <dsp:sp modelId="{EC447B0F-BB81-40D3-80C4-75FBF04A1885}">
      <dsp:nvSpPr>
        <dsp:cNvPr id="0" name=""/>
        <dsp:cNvSpPr/>
      </dsp:nvSpPr>
      <dsp:spPr>
        <a:xfrm>
          <a:off x="3688228" y="1823"/>
          <a:ext cx="3136405" cy="1881843"/>
        </a:xfrm>
        <a:prstGeom prst="rect">
          <a:avLst/>
        </a:prstGeom>
        <a:solidFill>
          <a:schemeClr val="accent2">
            <a:hueOff val="-289240"/>
            <a:satOff val="-1985"/>
            <a:lumOff val="1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Aperfeiçoamento da divulgação sobre oportunidades</a:t>
          </a:r>
          <a:endParaRPr lang="en-US" sz="2900" kern="1200"/>
        </a:p>
      </dsp:txBody>
      <dsp:txXfrm>
        <a:off x="3688228" y="1823"/>
        <a:ext cx="3136405" cy="1881843"/>
      </dsp:txXfrm>
    </dsp:sp>
    <dsp:sp modelId="{9322159E-C2B6-4CC7-82E8-E841AB238579}">
      <dsp:nvSpPr>
        <dsp:cNvPr id="0" name=""/>
        <dsp:cNvSpPr/>
      </dsp:nvSpPr>
      <dsp:spPr>
        <a:xfrm>
          <a:off x="7138274" y="1823"/>
          <a:ext cx="3136405" cy="1881843"/>
        </a:xfrm>
        <a:prstGeom prst="rect">
          <a:avLst/>
        </a:prstGeom>
        <a:solidFill>
          <a:schemeClr val="accent2">
            <a:hueOff val="-578480"/>
            <a:satOff val="-3970"/>
            <a:lumOff val="2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Sistematização do registro, coleta e análise de dados</a:t>
          </a:r>
          <a:endParaRPr lang="en-US" sz="2900" kern="1200"/>
        </a:p>
      </dsp:txBody>
      <dsp:txXfrm>
        <a:off x="7138274" y="1823"/>
        <a:ext cx="3136405" cy="1881843"/>
      </dsp:txXfrm>
    </dsp:sp>
    <dsp:sp modelId="{03EA74D0-5903-46CE-AAC5-09186815DAFC}">
      <dsp:nvSpPr>
        <dsp:cNvPr id="0" name=""/>
        <dsp:cNvSpPr/>
      </dsp:nvSpPr>
      <dsp:spPr>
        <a:xfrm>
          <a:off x="238182" y="2197307"/>
          <a:ext cx="3136405" cy="1881843"/>
        </a:xfrm>
        <a:prstGeom prst="rect">
          <a:avLst/>
        </a:prstGeom>
        <a:solidFill>
          <a:schemeClr val="accent2">
            <a:hueOff val="-867720"/>
            <a:satOff val="-5954"/>
            <a:lumOff val="3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Articulação com as instâncias de ensino de línguas estrangeiras</a:t>
          </a:r>
          <a:endParaRPr lang="en-US" sz="2900" kern="1200"/>
        </a:p>
      </dsp:txBody>
      <dsp:txXfrm>
        <a:off x="238182" y="2197307"/>
        <a:ext cx="3136405" cy="1881843"/>
      </dsp:txXfrm>
    </dsp:sp>
    <dsp:sp modelId="{C02F39FB-1665-4274-AE15-DF27D99950D4}">
      <dsp:nvSpPr>
        <dsp:cNvPr id="0" name=""/>
        <dsp:cNvSpPr/>
      </dsp:nvSpPr>
      <dsp:spPr>
        <a:xfrm>
          <a:off x="3688228" y="2197307"/>
          <a:ext cx="3136405" cy="1881843"/>
        </a:xfrm>
        <a:prstGeom prst="rect">
          <a:avLst/>
        </a:prstGeom>
        <a:solidFill>
          <a:schemeClr val="accent2">
            <a:hueOff val="-1156960"/>
            <a:satOff val="-7939"/>
            <a:lumOff val="4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Elaboração de política linguística e de internacionalização</a:t>
          </a:r>
          <a:endParaRPr lang="en-US" sz="2900" kern="1200"/>
        </a:p>
      </dsp:txBody>
      <dsp:txXfrm>
        <a:off x="3688228" y="2197307"/>
        <a:ext cx="3136405" cy="1881843"/>
      </dsp:txXfrm>
    </dsp:sp>
    <dsp:sp modelId="{D5F80A95-82D0-4E44-B092-6BE372532E7E}">
      <dsp:nvSpPr>
        <dsp:cNvPr id="0" name=""/>
        <dsp:cNvSpPr/>
      </dsp:nvSpPr>
      <dsp:spPr>
        <a:xfrm>
          <a:off x="7138274" y="2197307"/>
          <a:ext cx="3136405" cy="1881843"/>
        </a:xfrm>
        <a:prstGeom prst="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kern="1200"/>
            <a:t>Processo participativo de elaboração de planos estratégicos </a:t>
          </a:r>
          <a:endParaRPr lang="en-US" sz="2900" kern="1200"/>
        </a:p>
      </dsp:txBody>
      <dsp:txXfrm>
        <a:off x="7138274" y="2197307"/>
        <a:ext cx="3136405" cy="18818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A4CCC-ED5D-476B-9516-BD75681F16CD}">
      <dsp:nvSpPr>
        <dsp:cNvPr id="0" name=""/>
        <dsp:cNvSpPr/>
      </dsp:nvSpPr>
      <dsp:spPr>
        <a:xfrm>
          <a:off x="3174901" y="812455"/>
          <a:ext cx="624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657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70848" y="854898"/>
        <a:ext cx="32762" cy="6552"/>
      </dsp:txXfrm>
    </dsp:sp>
    <dsp:sp modelId="{2ED9D975-1755-48F7-AC8D-3CC8087CCA44}">
      <dsp:nvSpPr>
        <dsp:cNvPr id="0" name=""/>
        <dsp:cNvSpPr/>
      </dsp:nvSpPr>
      <dsp:spPr>
        <a:xfrm>
          <a:off x="327756" y="3491"/>
          <a:ext cx="2848944" cy="17093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601" tIns="146535" rIns="139601" bIns="14653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Ações coletivas e compartilhadas com as demais universidades estaduais paranaenses</a:t>
          </a:r>
          <a:endParaRPr lang="en-US" sz="2000" kern="1200"/>
        </a:p>
      </dsp:txBody>
      <dsp:txXfrm>
        <a:off x="327756" y="3491"/>
        <a:ext cx="2848944" cy="1709366"/>
      </dsp:txXfrm>
    </dsp:sp>
    <dsp:sp modelId="{FEFC335F-37BC-43B1-A4C4-00D3AB72673C}">
      <dsp:nvSpPr>
        <dsp:cNvPr id="0" name=""/>
        <dsp:cNvSpPr/>
      </dsp:nvSpPr>
      <dsp:spPr>
        <a:xfrm>
          <a:off x="6679103" y="812455"/>
          <a:ext cx="624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657" y="45720"/>
              </a:lnTo>
            </a:path>
          </a:pathLst>
        </a:custGeom>
        <a:noFill/>
        <a:ln w="6350" cap="flat" cmpd="sng" algn="ctr">
          <a:solidFill>
            <a:schemeClr val="accent2">
              <a:hueOff val="-482067"/>
              <a:satOff val="-3308"/>
              <a:lumOff val="169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75050" y="854898"/>
        <a:ext cx="32762" cy="6552"/>
      </dsp:txXfrm>
    </dsp:sp>
    <dsp:sp modelId="{D2B6BD59-FB20-422F-9315-53F455026C8A}">
      <dsp:nvSpPr>
        <dsp:cNvPr id="0" name=""/>
        <dsp:cNvSpPr/>
      </dsp:nvSpPr>
      <dsp:spPr>
        <a:xfrm>
          <a:off x="3831958" y="3491"/>
          <a:ext cx="2848944" cy="1709366"/>
        </a:xfrm>
        <a:prstGeom prst="rect">
          <a:avLst/>
        </a:prstGeom>
        <a:solidFill>
          <a:schemeClr val="accent2">
            <a:hueOff val="-361550"/>
            <a:satOff val="-2481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601" tIns="146535" rIns="139601" bIns="14653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Fortalecimento da Red Zicosur Universitário </a:t>
          </a:r>
          <a:endParaRPr lang="en-US" sz="2000" kern="1200"/>
        </a:p>
      </dsp:txBody>
      <dsp:txXfrm>
        <a:off x="3831958" y="3491"/>
        <a:ext cx="2848944" cy="1709366"/>
      </dsp:txXfrm>
    </dsp:sp>
    <dsp:sp modelId="{E9124255-6D0F-45E2-8CB2-1A1E52F8376F}">
      <dsp:nvSpPr>
        <dsp:cNvPr id="0" name=""/>
        <dsp:cNvSpPr/>
      </dsp:nvSpPr>
      <dsp:spPr>
        <a:xfrm>
          <a:off x="1752229" y="1711058"/>
          <a:ext cx="7008403" cy="624657"/>
        </a:xfrm>
        <a:custGeom>
          <a:avLst/>
          <a:gdLst/>
          <a:ahLst/>
          <a:cxnLst/>
          <a:rect l="0" t="0" r="0" b="0"/>
          <a:pathLst>
            <a:path>
              <a:moveTo>
                <a:pt x="7008403" y="0"/>
              </a:moveTo>
              <a:lnTo>
                <a:pt x="7008403" y="329428"/>
              </a:lnTo>
              <a:lnTo>
                <a:pt x="0" y="329428"/>
              </a:lnTo>
              <a:lnTo>
                <a:pt x="0" y="624657"/>
              </a:lnTo>
            </a:path>
          </a:pathLst>
        </a:custGeom>
        <a:noFill/>
        <a:ln w="6350" cap="flat" cmpd="sng" algn="ctr">
          <a:solidFill>
            <a:schemeClr val="accent2">
              <a:hueOff val="-964133"/>
              <a:satOff val="-6616"/>
              <a:lumOff val="339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80456" y="2020110"/>
        <a:ext cx="351948" cy="6552"/>
      </dsp:txXfrm>
    </dsp:sp>
    <dsp:sp modelId="{4893AA90-6E12-4E4F-8E84-33F05803F17E}">
      <dsp:nvSpPr>
        <dsp:cNvPr id="0" name=""/>
        <dsp:cNvSpPr/>
      </dsp:nvSpPr>
      <dsp:spPr>
        <a:xfrm>
          <a:off x="7336160" y="3491"/>
          <a:ext cx="2848944" cy="1709366"/>
        </a:xfrm>
        <a:prstGeom prst="rect">
          <a:avLst/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601" tIns="146535" rIns="139601" bIns="14653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/>
            <a:t>Ampliação da equipe por meio de bolsistas e voluntários</a:t>
          </a:r>
          <a:endParaRPr lang="en-US" sz="2000" kern="1200"/>
        </a:p>
      </dsp:txBody>
      <dsp:txXfrm>
        <a:off x="7336160" y="3491"/>
        <a:ext cx="2848944" cy="1709366"/>
      </dsp:txXfrm>
    </dsp:sp>
    <dsp:sp modelId="{6EE970A8-809C-41C1-8269-C51523DC59D3}">
      <dsp:nvSpPr>
        <dsp:cNvPr id="0" name=""/>
        <dsp:cNvSpPr/>
      </dsp:nvSpPr>
      <dsp:spPr>
        <a:xfrm>
          <a:off x="3174901" y="3177078"/>
          <a:ext cx="624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4657" y="45720"/>
              </a:lnTo>
            </a:path>
          </a:pathLst>
        </a:custGeom>
        <a:noFill/>
        <a:ln w="635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470848" y="3219522"/>
        <a:ext cx="32762" cy="6552"/>
      </dsp:txXfrm>
    </dsp:sp>
    <dsp:sp modelId="{37B5A545-95E1-44E3-8F6D-B2EC4612B076}">
      <dsp:nvSpPr>
        <dsp:cNvPr id="0" name=""/>
        <dsp:cNvSpPr/>
      </dsp:nvSpPr>
      <dsp:spPr>
        <a:xfrm>
          <a:off x="327756" y="2368115"/>
          <a:ext cx="2848944" cy="1709366"/>
        </a:xfrm>
        <a:prstGeom prst="rect">
          <a:avLst/>
        </a:prstGeom>
        <a:solidFill>
          <a:schemeClr val="accent2">
            <a:hueOff val="-1084650"/>
            <a:satOff val="-7443"/>
            <a:lumOff val="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601" tIns="146535" rIns="139601" bIns="14653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Aumento do número de acordos firmados</a:t>
          </a:r>
          <a:endParaRPr lang="en-US" sz="2000" kern="1200" dirty="0"/>
        </a:p>
      </dsp:txBody>
      <dsp:txXfrm>
        <a:off x="327756" y="2368115"/>
        <a:ext cx="2848944" cy="1709366"/>
      </dsp:txXfrm>
    </dsp:sp>
    <dsp:sp modelId="{207E1A72-01D6-4733-AE2B-878E84E6C978}">
      <dsp:nvSpPr>
        <dsp:cNvPr id="0" name=""/>
        <dsp:cNvSpPr/>
      </dsp:nvSpPr>
      <dsp:spPr>
        <a:xfrm>
          <a:off x="3831958" y="2368115"/>
          <a:ext cx="2848944" cy="1709366"/>
        </a:xfrm>
        <a:prstGeom prst="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601" tIns="146535" rIns="139601" bIns="146535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Aumento do número de alunos de graduação enviados e recebidos do Exterior por intermédio de acordos bilaterais</a:t>
          </a:r>
          <a:endParaRPr lang="en-US" sz="2000" kern="1200" dirty="0"/>
        </a:p>
      </dsp:txBody>
      <dsp:txXfrm>
        <a:off x="3831958" y="2368115"/>
        <a:ext cx="2848944" cy="1709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ACB66-EAB9-4D45-9F9C-28EA120D791D}" type="datetimeFigureOut">
              <a:rPr lang="pt-BR"/>
              <a:pPr/>
              <a:t>02/10/2017</a:t>
            </a:fld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37A6B-DAA4-4C2D-AEAB-4E9E7009579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154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9D970-AC71-40CF-8717-2E4EAB5207AF}" type="datetimeFigureOut">
              <a:rPr lang="pt-BR"/>
              <a:pPr/>
              <a:t>02/10/2017</a:t>
            </a:fld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Clique para editar o texto mestre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66150-FA26-45B5-BF0B-186B42A09DC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4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66150-FA26-45B5-BF0B-186B42A09D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00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9A3FF-A612-4BC6-9387-2AE0B108B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B883F8-4186-4AC8-AD97-384415DFA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E4C298-2B2E-4E01-970B-8E3E80DB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02B644-F8F2-43B0-9F6C-251FD178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00613F-C12D-42BD-89F2-089737C3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8464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CA92D-BFDB-4EBF-9BE4-68E984E9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B526E4B-49E5-4718-8008-60C1533507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4188F8-1251-43FB-BCD4-6761D4B1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C44765-FE04-4903-8043-B31184CB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AF95A8-9E07-4E68-861C-47AE4859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6886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400876D-CD2F-43FD-B2D5-1D79C4C0B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4BDE0B5-E7AA-4FE5-8A0B-236FAEF45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C5104C-9724-41A8-B9BE-E9551ED2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C3B161-2EAF-49EA-B944-DD5706DB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D99B91-241F-4A02-8FD2-F2B99FB5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6833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700B14-D0FE-403D-912A-480576B1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5453E2-12C0-4AD3-8B6C-4F83EF72D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9AC54-8F97-4D68-BB4A-B36A11FA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4963A8-4029-450C-B052-9962D209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0055D8-CE09-4D93-9042-92C9CB8A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18031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7E2A5-0492-44CC-BADB-DC2173DB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4BD858-222A-43D6-A65F-1EC4E62CA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8C117E-F326-4958-81BF-0374C011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441CF7-C6DB-48F8-967D-D85207CF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F5409B2-9004-49A0-A695-5F9B3107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798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22C82-0E5C-4F4E-A407-045E13DA4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56F09F-89A4-4C86-B8FF-AFF26BA86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EF1E84-E7AA-4420-9569-EA3B14F3D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3F18F4-47AC-4FED-BFD2-19554A02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70ED25-F3C3-4BD3-8D68-9A6BA44E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4A12C8-565D-4C10-B863-F7616BC8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0676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3F832-A5A3-47B7-843C-1C4F6F5EF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F775D8-9C38-414E-917C-B71CAA71A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2689B8-BB35-4355-BB7F-49DAC06AF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9B339B-8587-40A3-8517-8CA764548A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296A78-3EF8-4F96-9011-9F36DFD6C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CDC7C6-AB6E-4DD8-A9FA-2F894209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228F616-EBF5-4DC3-BA8A-6DF5302D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AB52AE-9AE7-4DC7-A01C-8F8DCD31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4064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6946B4-7C88-4342-B500-150DA813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86A5DA3-8A6E-4501-82F5-AE5CE0D4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18F536-F345-4D7B-BE5B-D8C9AE1A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89E8308-85CA-4AD7-BA9E-704D8503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33208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78AF1FD-4588-44AF-AB6B-33EF8784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1A66C3-8023-40A5-81E2-2F0F99A0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41641C-4F94-474F-9B40-B5BF81DF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33857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C4CB8-8033-4241-9D83-D0F5ECAAD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7EBDE0-30B6-4F1B-8F2A-E04E2632A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F0B31D-488C-4FE0-BF94-C749E548C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4CFA3A-9A14-424B-B0F6-588921EA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A3CA2D-445D-419B-B0D4-EEC21610F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89399D-90EC-4B8B-A1D9-65C93B46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365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40F74-A812-4555-A2B3-C38E35DD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89D574-58B7-4A9D-9E35-BAC1ABF6D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44531E-CD17-4ED6-A410-0A6D04BF5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C6B9A3-92DA-4589-9002-E0755542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774268-5742-42D8-8D3C-15F93304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3E4974-F3F4-4D7E-A43D-5B5601DA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40906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37A9874-DDFB-4C50-9808-330C2DD79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7904DF-0909-4CE0-8382-D4112DDC8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26E64D-A2B6-4BED-A778-7D6D52191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6975-C014-42E5-BFA6-B8D5FDD3B81F}" type="datetimeFigureOut">
              <a:rPr lang="pt-BR" noProof="0" smtClean="0"/>
              <a:pPr/>
              <a:t>02/10/2017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DF81CC-F59D-4E1B-BCC1-BD75E4B5E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CBD58E-908F-4B74-AADE-004C7B17D9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B167E-EA96-4147-81DE-549160052C22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99072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6695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6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0506" y="3608996"/>
            <a:ext cx="4521619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5178" y="5448626"/>
            <a:ext cx="5923647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19076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426D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D839C98-75E8-412B-B7B5-7BD7C38E38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584" y="1865174"/>
            <a:ext cx="3078327" cy="171827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603" y="3011117"/>
            <a:ext cx="6616327" cy="1355750"/>
          </a:xfrm>
        </p:spPr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4500" b="1" i="0" dirty="0">
                <a:latin typeface="Myriad Pro Light" panose="020B0603030403020204" pitchFamily="34" charset="0"/>
              </a:rPr>
              <a:t>Avanços e </a:t>
            </a:r>
            <a:r>
              <a:rPr lang="pt-BR" sz="4500" b="1" i="0">
                <a:latin typeface="Myriad Pro Light" panose="020B0603030403020204" pitchFamily="34" charset="0"/>
              </a:rPr>
              <a:t>práticas de </a:t>
            </a:r>
            <a:r>
              <a:rPr lang="pt-BR" sz="4500" b="1" i="0" dirty="0">
                <a:latin typeface="Myriad Pro Light" panose="020B0603030403020204" pitchFamily="34" charset="0"/>
              </a:rPr>
              <a:t>internacionalização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604" y="4366868"/>
            <a:ext cx="10025308" cy="969126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pt-BR" sz="5600" b="1" dirty="0">
                <a:latin typeface="Arial" panose="020B0604020202020204" pitchFamily="34" charset="0"/>
                <a:cs typeface="Arial" panose="020B0604020202020204" pitchFamily="34" charset="0"/>
              </a:rPr>
              <a:t>VI Seminário de Internacionalização das Instituições de Ensino Superior do Paraná - 2017</a:t>
            </a:r>
          </a:p>
          <a:p>
            <a:pPr algn="l">
              <a:lnSpc>
                <a:spcPct val="120000"/>
              </a:lnSpc>
            </a:pPr>
            <a:r>
              <a:rPr lang="pt-BR" sz="5600" b="1" dirty="0">
                <a:latin typeface="Arial" panose="020B0604020202020204" pitchFamily="34" charset="0"/>
                <a:cs typeface="Arial" panose="020B0604020202020204" pitchFamily="34" charset="0"/>
              </a:rPr>
              <a:t>Telma Gimenez</a:t>
            </a:r>
          </a:p>
          <a:p>
            <a:pPr algn="l">
              <a:lnSpc>
                <a:spcPct val="120000"/>
              </a:lnSpc>
            </a:pPr>
            <a:r>
              <a:rPr lang="pt-BR" sz="5600" b="1" dirty="0">
                <a:latin typeface="Arial" panose="020B0604020202020204" pitchFamily="34" charset="0"/>
                <a:cs typeface="Arial" panose="020B0604020202020204" pitchFamily="34" charset="0"/>
              </a:rPr>
              <a:t>Assessora de Relações Internacionais, Universidade Estadual de Londrina</a:t>
            </a:r>
          </a:p>
          <a:p>
            <a:pPr algn="l"/>
            <a:endParaRPr lang="pt-BR" sz="500" b="1" dirty="0">
              <a:latin typeface="Arial Narrow" panose="020B0606020202030204" pitchFamily="34" charset="0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pt-BR" sz="500" dirty="0"/>
          </a:p>
        </p:txBody>
      </p:sp>
    </p:spTree>
    <p:extLst>
      <p:ext uri="{BB962C8B-B14F-4D97-AF65-F5344CB8AC3E}">
        <p14:creationId xmlns:p14="http://schemas.microsoft.com/office/powerpoint/2010/main" val="11617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CC02DE83-D9C9-418D-AADE-D8724EAFCDE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099" y="0"/>
            <a:ext cx="465617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22C7E4-9B6F-42C7-973D-BCD39710DC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099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900667" y="3050435"/>
            <a:ext cx="3719385" cy="757130"/>
          </a:xfrm>
          <a:ln w="25400" cap="sq">
            <a:solidFill>
              <a:srgbClr val="FFFFFF"/>
            </a:solidFill>
            <a:miter lim="800000"/>
          </a:ln>
        </p:spPr>
        <p:txBody>
          <a:bodyPr>
            <a:normAutofit/>
          </a:bodyPr>
          <a:lstStyle/>
          <a:p>
            <a:pPr algn="ctr" defTabSz="914400">
              <a:spcBef>
                <a:spcPts val="0"/>
              </a:spcBef>
              <a:buNone/>
            </a:pPr>
            <a:r>
              <a:rPr lang="pt-BR" sz="2800" b="0" i="0" dirty="0">
                <a:solidFill>
                  <a:srgbClr val="FFFFFF"/>
                </a:solidFill>
                <a:latin typeface="Myriad Pro Light" panose="020B0603030403020204" pitchFamily="34" charset="0"/>
              </a:rPr>
              <a:t>Contextualização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6382444" y="1111753"/>
            <a:ext cx="5472608" cy="4628275"/>
          </a:xfrm>
        </p:spPr>
        <p:txBody>
          <a:bodyPr anchor="ctr">
            <a:normAutofit fontScale="70000" lnSpcReduction="20000"/>
          </a:bodyPr>
          <a:lstStyle/>
          <a:p>
            <a:pPr marL="0" indent="0" defTabSz="914400">
              <a:spcBef>
                <a:spcPts val="1800"/>
              </a:spcBef>
              <a:buClr>
                <a:srgbClr val="652825"/>
              </a:buClr>
              <a:buSzPct val="90000"/>
              <a:buNone/>
            </a:pPr>
            <a:r>
              <a:rPr lang="pt-BR" sz="2600" b="0" i="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Cronologia</a:t>
            </a:r>
          </a:p>
          <a:p>
            <a:pPr lvl="1">
              <a:spcBef>
                <a:spcPts val="1800"/>
              </a:spcBef>
              <a:buClr>
                <a:srgbClr val="652825"/>
              </a:buClr>
              <a:buFont typeface="Wingdings"/>
              <a:buChar char="§"/>
            </a:pP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1985		</a:t>
            </a:r>
          </a:p>
          <a:p>
            <a:pPr marL="457063" lvl="1" indent="0">
              <a:spcBef>
                <a:spcPts val="1800"/>
              </a:spcBef>
              <a:buClr>
                <a:srgbClr val="652825"/>
              </a:buClr>
              <a:buNone/>
            </a:pP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Núcleo de Estudos Afro-Asiático (atualmente Núcleo de Estudos Afro-Brasileiros - NEAB)</a:t>
            </a:r>
          </a:p>
          <a:p>
            <a:pPr lvl="1">
              <a:spcBef>
                <a:spcPts val="1800"/>
              </a:spcBef>
              <a:buClr>
                <a:srgbClr val="652825"/>
              </a:buClr>
              <a:buFont typeface="Wingdings"/>
              <a:buChar char="§"/>
            </a:pPr>
            <a:endParaRPr lang="pt-BR" sz="2600" dirty="0">
              <a:solidFill>
                <a:schemeClr val="tx1">
                  <a:lumMod val="85000"/>
                  <a:lumOff val="15000"/>
                </a:schemeClr>
              </a:solidFill>
              <a:latin typeface="Myriad Pro Light" panose="020B0603030403020204" pitchFamily="34" charset="0"/>
            </a:endParaRPr>
          </a:p>
          <a:p>
            <a:pPr lvl="1">
              <a:spcBef>
                <a:spcPts val="1800"/>
              </a:spcBef>
              <a:buClr>
                <a:srgbClr val="652825"/>
              </a:buClr>
              <a:buFont typeface="Wingdings"/>
              <a:buChar char="§"/>
            </a:pP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1995</a:t>
            </a:r>
          </a:p>
          <a:p>
            <a:pPr marL="457063" lvl="1" indent="0">
              <a:spcBef>
                <a:spcPts val="1800"/>
              </a:spcBef>
              <a:buClr>
                <a:srgbClr val="652825"/>
              </a:buClr>
              <a:buNone/>
            </a:pP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Instituto de Relações Internacionais e Núcleo de Estudos 	de Cultura Japonesa (NECJ)</a:t>
            </a:r>
          </a:p>
          <a:p>
            <a:pPr marL="408305" lvl="1" indent="0">
              <a:spcBef>
                <a:spcPts val="1800"/>
              </a:spcBef>
              <a:buClr>
                <a:srgbClr val="652825"/>
              </a:buClr>
              <a:buNone/>
            </a:pPr>
            <a:endParaRPr lang="pt-BR" sz="2600" dirty="0">
              <a:solidFill>
                <a:schemeClr val="tx1">
                  <a:lumMod val="85000"/>
                  <a:lumOff val="15000"/>
                </a:schemeClr>
              </a:solidFill>
              <a:latin typeface="Myriad Pro Light" panose="020B0603030403020204" pitchFamily="34" charset="0"/>
            </a:endParaRPr>
          </a:p>
          <a:p>
            <a:pPr lvl="1">
              <a:spcBef>
                <a:spcPts val="1800"/>
              </a:spcBef>
              <a:buClr>
                <a:srgbClr val="652825"/>
              </a:buClr>
              <a:buFont typeface="Wingdings"/>
              <a:buChar char="§"/>
            </a:pP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2004</a:t>
            </a:r>
          </a:p>
          <a:p>
            <a:pPr marL="457063" lvl="1" indent="0">
              <a:spcBef>
                <a:spcPts val="1800"/>
              </a:spcBef>
              <a:buClr>
                <a:srgbClr val="652825"/>
              </a:buClr>
              <a:buNone/>
            </a:pP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anose="020B0603030403020204" pitchFamily="34" charset="0"/>
              </a:rPr>
              <a:t>Extinção do IRI e criação da ARI, como assessoria do Gabinete da Reitoria, à qual se vinculam NEAB e NECJ.		</a:t>
            </a:r>
          </a:p>
          <a:p>
            <a:pPr lvl="1">
              <a:spcBef>
                <a:spcPts val="1800"/>
              </a:spcBef>
              <a:buClr>
                <a:srgbClr val="652825"/>
              </a:buClr>
              <a:buFont typeface="Wingdings"/>
              <a:buChar char="§"/>
            </a:pPr>
            <a:endParaRPr lang="pt-BR" sz="2600" b="0" i="0" dirty="0">
              <a:solidFill>
                <a:schemeClr val="tx1">
                  <a:lumMod val="85000"/>
                  <a:lumOff val="15000"/>
                </a:schemeClr>
              </a:solidFill>
              <a:latin typeface="Myriad Pro Light" panose="020B0603030403020204" pitchFamily="34" charset="0"/>
            </a:endParaRPr>
          </a:p>
          <a:p>
            <a:pPr lvl="1">
              <a:spcBef>
                <a:spcPts val="1800"/>
              </a:spcBef>
              <a:buClr>
                <a:srgbClr val="652825"/>
              </a:buClr>
              <a:buFont typeface="Wingdings"/>
              <a:buChar char="§"/>
            </a:pPr>
            <a:endParaRPr lang="pt-BR" sz="1400" b="0" i="0" dirty="0">
              <a:solidFill>
                <a:schemeClr val="tx1">
                  <a:lumMod val="85000"/>
                  <a:lumOff val="15000"/>
                </a:schemeClr>
              </a:solidFill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87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68A436-F554-4751-A576-2D1BA989F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i="0" dirty="0">
                <a:solidFill>
                  <a:schemeClr val="accent1">
                    <a:lumMod val="75000"/>
                  </a:schemeClr>
                </a:solidFill>
                <a:latin typeface="Myriad Pro Light" panose="020B0603030403020204" pitchFamily="34" charset="0"/>
              </a:rPr>
              <a:t>Atuação</a:t>
            </a:r>
            <a:endParaRPr lang="pt-BR" sz="3600" b="1" dirty="0">
              <a:solidFill>
                <a:schemeClr val="accent1">
                  <a:lumMod val="75000"/>
                </a:schemeClr>
              </a:solidFill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532771-3488-4B95-AD0A-DBE3370E5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id="{2C149231-05EC-4E70-9377-23132E40E1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0350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9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3657" y="5367908"/>
            <a:ext cx="3175168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57" y="5367908"/>
            <a:ext cx="9563804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02C05B-2A40-4DCE-82C9-935C84297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3852" y="5564788"/>
            <a:ext cx="8076238" cy="109633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4">
                    <a:lumMod val="75000"/>
                  </a:schemeClr>
                </a:solidFill>
                <a:latin typeface="Myriad Pro" panose="020B0503030403020204" pitchFamily="34" charset="0"/>
                <a:ea typeface="Yu Gothic UI Semibold" panose="020B0700000000000000" pitchFamily="34" charset="-128"/>
              </a:rPr>
              <a:t>Avanços</a:t>
            </a:r>
          </a:p>
        </p:txBody>
      </p:sp>
      <p:graphicFrame>
        <p:nvGraphicFramePr>
          <p:cNvPr id="7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25697"/>
              </p:ext>
            </p:extLst>
          </p:nvPr>
        </p:nvGraphicFramePr>
        <p:xfrm>
          <a:off x="837981" y="643467"/>
          <a:ext cx="10512862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900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3657" y="5367908"/>
            <a:ext cx="3175168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57" y="5367908"/>
            <a:ext cx="9563804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B45275-EAF8-406E-BCF3-C21D69B7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5529884"/>
            <a:ext cx="8076238" cy="1096331"/>
          </a:xfrm>
        </p:spPr>
        <p:txBody>
          <a:bodyPr>
            <a:normAutofit/>
          </a:bodyPr>
          <a:lstStyle/>
          <a:p>
            <a:r>
              <a:rPr lang="pt-BR" b="1" dirty="0">
                <a:latin typeface="Myriad Pro" panose="020B0503030403020204" pitchFamily="34" charset="0"/>
              </a:rPr>
              <a:t>Avanços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322321"/>
              </p:ext>
            </p:extLst>
          </p:nvPr>
        </p:nvGraphicFramePr>
        <p:xfrm>
          <a:off x="837981" y="643467"/>
          <a:ext cx="10512862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16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3657" y="5367908"/>
            <a:ext cx="3175168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57" y="5367908"/>
            <a:ext cx="9563804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5829DF-8025-4EB3-8386-2C921F3C0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1" y="5529884"/>
            <a:ext cx="8076238" cy="1096331"/>
          </a:xfrm>
        </p:spPr>
        <p:txBody>
          <a:bodyPr>
            <a:normAutofit/>
          </a:bodyPr>
          <a:lstStyle/>
          <a:p>
            <a:r>
              <a:rPr lang="pt-BR" b="1" dirty="0">
                <a:latin typeface="Myriad Pro" panose="020B0503030403020204" pitchFamily="34" charset="0"/>
              </a:rPr>
              <a:t>Avanços</a:t>
            </a:r>
          </a:p>
        </p:txBody>
      </p:sp>
      <p:graphicFrame>
        <p:nvGraphicFramePr>
          <p:cNvPr id="5" name="Espaço Reservado para Conteú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468598"/>
              </p:ext>
            </p:extLst>
          </p:nvPr>
        </p:nvGraphicFramePr>
        <p:xfrm>
          <a:off x="837981" y="643467"/>
          <a:ext cx="10512862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7EBF5-75C7-404E-919A-6F2E49222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Myriad Pro" panose="020B0503030403020204" pitchFamily="34" charset="0"/>
              </a:rPr>
              <a:t>Contato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395B3C35-FFFF-4753-B8D0-A5FDE30A6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5820" y="2132856"/>
            <a:ext cx="936104" cy="93610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093BD98-15E4-4D8C-8E41-AAB87C5007E1}"/>
              </a:ext>
            </a:extLst>
          </p:cNvPr>
          <p:cNvSpPr txBox="1"/>
          <p:nvPr/>
        </p:nvSpPr>
        <p:spPr>
          <a:xfrm>
            <a:off x="3214092" y="242088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Myriad Pro" panose="020B0503030403020204" pitchFamily="34" charset="0"/>
              </a:rPr>
              <a:t>@ariuel2016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295567E-CE1C-42E6-9859-56934B089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332" y="1915433"/>
            <a:ext cx="1666875" cy="166687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5F866FA-3FDB-4CB3-B80B-C3B4AF08F75D}"/>
              </a:ext>
            </a:extLst>
          </p:cNvPr>
          <p:cNvSpPr txBox="1"/>
          <p:nvPr/>
        </p:nvSpPr>
        <p:spPr>
          <a:xfrm>
            <a:off x="7750596" y="242088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Myriad Pro" panose="020B0503030403020204" pitchFamily="34" charset="0"/>
              </a:rPr>
              <a:t>uelari@uel.br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6AED30E-A3F9-40E5-BE7E-DA6714E462C6}"/>
              </a:ext>
            </a:extLst>
          </p:cNvPr>
          <p:cNvSpPr txBox="1"/>
          <p:nvPr/>
        </p:nvSpPr>
        <p:spPr>
          <a:xfrm>
            <a:off x="2926060" y="458112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Myriad Pro" panose="020B0503030403020204" pitchFamily="34" charset="0"/>
              </a:rPr>
              <a:t>www.uel.br/ari</a:t>
            </a:r>
          </a:p>
        </p:txBody>
      </p:sp>
    </p:spTree>
    <p:extLst>
      <p:ext uri="{BB962C8B-B14F-4D97-AF65-F5344CB8AC3E}">
        <p14:creationId xmlns:p14="http://schemas.microsoft.com/office/powerpoint/2010/main" val="344800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arthtones_16x9">
      <a:dk1>
        <a:srgbClr val="652825"/>
      </a:dk1>
      <a:lt1>
        <a:sysClr val="window" lastClr="FFFFFF"/>
      </a:lt1>
      <a:dk2>
        <a:srgbClr val="000000"/>
      </a:dk2>
      <a:lt2>
        <a:srgbClr val="F5DD8F"/>
      </a:lt2>
      <a:accent1>
        <a:srgbClr val="A2C838"/>
      </a:accent1>
      <a:accent2>
        <a:srgbClr val="F68E20"/>
      </a:accent2>
      <a:accent3>
        <a:srgbClr val="38B0B6"/>
      </a:accent3>
      <a:accent4>
        <a:srgbClr val="E95020"/>
      </a:accent4>
      <a:accent5>
        <a:srgbClr val="E0B12C"/>
      </a:accent5>
      <a:accent6>
        <a:srgbClr val="985A34"/>
      </a:accent6>
      <a:hlink>
        <a:srgbClr val="F68E20"/>
      </a:hlink>
      <a:folHlink>
        <a:srgbClr val="727272"/>
      </a:folHlink>
    </a:clrScheme>
    <a:fontScheme name="Earthtones_16x9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72B302D-EE67-4518-AC54-283EA78A9C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206</Words>
  <Application>Microsoft Office PowerPoint</Application>
  <PresentationFormat>Personalizar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7" baseType="lpstr">
      <vt:lpstr>Yu Gothic UI Semibold</vt:lpstr>
      <vt:lpstr>Arial</vt:lpstr>
      <vt:lpstr>Arial Narrow</vt:lpstr>
      <vt:lpstr>Calibri</vt:lpstr>
      <vt:lpstr>Calibri Light</vt:lpstr>
      <vt:lpstr>Corbel</vt:lpstr>
      <vt:lpstr>Myriad Pro</vt:lpstr>
      <vt:lpstr>Myriad Pro Light</vt:lpstr>
      <vt:lpstr>Wingdings</vt:lpstr>
      <vt:lpstr>Tema do Office</vt:lpstr>
      <vt:lpstr>Avanços e práticas de internacionalização</vt:lpstr>
      <vt:lpstr>Contextualização</vt:lpstr>
      <vt:lpstr>Atuação</vt:lpstr>
      <vt:lpstr>Avanços</vt:lpstr>
      <vt:lpstr>Avanços</vt:lpstr>
      <vt:lpstr>Avanços</vt:lpstr>
      <vt:lpstr>Contato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2017-09-28T20:34:37Z</dcterms:created>
  <dcterms:modified xsi:type="dcterms:W3CDTF">2017-10-02T18:25:02Z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TC028010659991</vt:lpwstr>
  </property>
</Properties>
</file>